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3.xml" ContentType="application/inkml+xml"/>
  <Override PartName="/ppt/notesSlides/notesSlide17.xml" ContentType="application/vnd.openxmlformats-officedocument.presentationml.notesSlide+xml"/>
  <Override PartName="/ppt/ink/ink14.xml" ContentType="application/inkml+xml"/>
  <Override PartName="/ppt/notesSlides/notesSlide18.xml" ContentType="application/vnd.openxmlformats-officedocument.presentationml.notesSlide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1249" r:id="rId2"/>
    <p:sldId id="1205" r:id="rId3"/>
    <p:sldId id="1246" r:id="rId4"/>
    <p:sldId id="1206" r:id="rId5"/>
    <p:sldId id="1248" r:id="rId6"/>
    <p:sldId id="1207" r:id="rId7"/>
    <p:sldId id="1208" r:id="rId8"/>
    <p:sldId id="1209" r:id="rId9"/>
    <p:sldId id="1210" r:id="rId10"/>
    <p:sldId id="1211" r:id="rId11"/>
    <p:sldId id="1247" r:id="rId12"/>
    <p:sldId id="1212" r:id="rId13"/>
    <p:sldId id="1213" r:id="rId14"/>
    <p:sldId id="1214" r:id="rId15"/>
    <p:sldId id="1215" r:id="rId16"/>
    <p:sldId id="1250" r:id="rId17"/>
    <p:sldId id="1216" r:id="rId18"/>
    <p:sldId id="1217" r:id="rId19"/>
  </p:sldIdLst>
  <p:sldSz cx="9144000" cy="6858000" type="screen4x3"/>
  <p:notesSz cx="9906000" cy="67945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chemeClr val="folHlink"/>
      </a:buClr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>
          <p15:clr>
            <a:srgbClr val="A4A3A4"/>
          </p15:clr>
        </p15:guide>
        <p15:guide id="2" pos="3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99FF"/>
    <a:srgbClr val="85AEFF"/>
    <a:srgbClr val="6DE850"/>
    <a:srgbClr val="FFFF00"/>
    <a:srgbClr val="FFFF5F"/>
    <a:srgbClr val="99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4" autoAdjust="0"/>
    <p:restoredTop sz="93772" autoAdjust="0"/>
  </p:normalViewPr>
  <p:slideViewPr>
    <p:cSldViewPr showGuides="1">
      <p:cViewPr varScale="1">
        <p:scale>
          <a:sx n="123" d="100"/>
          <a:sy n="123" d="100"/>
        </p:scale>
        <p:origin x="1236" y="64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768" y="-78"/>
      </p:cViewPr>
      <p:guideLst>
        <p:guide orient="horz" pos="2140"/>
        <p:guide pos="3120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31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340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fld id="{79F4381A-F24B-4EB0-9653-9FC2C6812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14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33:27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12301 8096 1490 0,'0'0'32'0,"0"0"8"0,0 0 0 0,6-2 3 0,-3-6-35 0,0 2-8 15,3-2 0-15,-6 1 0 0,3-1 48 0,0 0 7 16,-6 0 1-16,3-3 1 0,-3 3-45 0,0-2-12 15,-3 2 0-15,0 0 0 0,-3-3 0 0,0 1-17 16,-3-1 4-16,1 0 1 16,-4 1-28-16,0-1-6 0,-3 1-1 0,-3-1 0 15,0-2 9-15,-3 2 2 0,-2 1 0 0,-1-4 0 0,-3 1 25 0,3 3 11 16,-2-4-8-16,-1 1 8 0,-6 3 8 0,3-4 6 16,-2 1 2-16,-1 5 0 0,-3-2 9 0,0 2 3 15,-2-3 0-15,2 0 0 0,3 4-2 0,-2-4 0 16,-1 3 0-16,0-3 0 0,-2 1-17 0,-1-1-9 0,-3 3 10 0,1 3-10 15,-1-3 0-15,0 3 0 0,-2-3 0 0,2 5-10 16,-6-2 2-16,4 2 0 0,-4 1 0 0,1-1 0 16,-4 0 8-16,3 3 0 0,1 3 0 0,-1 0 0 15,1-1 0-15,-1 4 0 0,0 2 0 0,-2-1 0 16,-1 1 0-16,4 3 12 0,-4 0-2 0,4 2-1 16,-1-3-9-16,0 6-12 0,1 0 2 0,2-3 1 15,-3 3 9-15,4-3 16 0,-1 3-4 0,4 0-1 16,-1 3 6-16,3-3 2 0,1 2 0 0,2 1 0 15,0 2-11-15,3-3-8 0,1 4 12 0,2-4-12 16,3 3 0-16,-2 3 0 0,2-3 0 0,0 3 0 16,6 0 13-16,-3 0-4 0,1 2-1 0,-1 1 0 15,3-1 11-15,0 0 1 0,3 4 1 0,1-1 0 0,-1 0-32 0,0 0-6 16,0 0-2-16,6 0 0 0,-3-2 169 0,3 4 34 16,0-2 6-16,1 0 2 15,2 3-292-15,0 0-59 0,0 2-11 0,0 1-2 0,3-3 126 0,0 2 26 16,3 0 4-16,0-2 2 0,-3 2 14 0,3-2 0 15,0 0 0-15,3 2 0 0,0-2 13 0,0 3-1 16,3-4 0-16,3 1 0 0,0 0-12 0,3 0 0 16,0-1 0-16,3 1 0 0,0 0-16 0,0-3-4 15,3 3 0-15,0-3 0 0,3 0 20 0,-3 0 0 16,6 0-8-16,-4 0 8 0,4 3-8 0,0-3 8 0,3-3-12 0,0 1 12 16,0-1-8-16,0 1 8 0,5-3 0 0,1-3 0 15,0 0 0-15,3 3 0 16,5-3 0-16,1 0 0 0,-6-2-9 0,3-1 9 0,-4-2 0 0,1 0-9 15,0 0 9-15,3 0 0 0,-1-3 10 0,4 0-10 16,0 3 0-16,0 0 0 0,2 0 0 0,1 0-10 16,0-3 10-16,5 3 12 0,-5-3-2 0,3 0-1 15,-1 0 7-15,1 1 0 0,0-4 1 0,2-2 0 16,1 3-4-16,-3-3-1 0,5 0 0 0,-2 0 0 16,3-3-3-16,-4 0-1 0,4-2 0 0,-1-1 0 15,1-2-8-15,0 0 12 0,-1 0-12 0,-2 0 12 16,3 0-12-16,-4-2 8 0,1-1-8 0,-1 0 8 15,1-2 2-15,0-3 0 0,-1 0 0 0,-2 0 0 16,3 3 18-16,-1-3 3 0,1 0 1 0,0 0 0 16,-4-2-32-16,1-1 0 0,0 1-13 0,2-1 4 15,-2-2 19-15,-3-1 4 0,2 1 1 0,-2-3 0 0,6 1-15 16,-7-4 11-16,1 3-11 0,0-2 10 0,-3-1 3 0,-4 3 1 16,4-2 0-16,0 2 0 0,-6-5 5 15,5-1 1-15,-2-1 0 0,-3 1 0 0,-1 1-4 0,1-2 0 16,0-4 0-16,0-2 0 0,0 2 2 0,-4-2 0 15,-2-2 0-15,3 4 0 0,-6-5-8 0,0 3-2 16,-1 3 0-16,-2-6 0 0,0 0 0 0,3 1-8 16,-6-4 12-16,0-2-4 0,0 0-8 0,0 3 12 15,-4-3-12-15,4 0 12 0,-3 2 9 0,0-2 3 16,0 3 0-16,-3-3 0 0,0 0-24 0,-6 0 9 16,6-3-9-16,-3 0 0 0,-3 1 12 0,0 2-4 0,-3 0 0 15,-3-3-8-15,3 0 26 0,-6 6-2 16,0-3 0-16,-3 2 0 0,0-2-6 0,0 3-2 0,0 0 0 0,-3-1 0 15,-3 1-1-15,3 2-1 0,-2-2 0 0,-1-1 0 16,0 6-14-16,-3-3 9 0,-3 6-9 0,0-1 8 16,0 1 8-16,-5-1 0 0,-4 6 1 0,0-2 0 15,-3 4-6-15,-2 3-2 0,-1-2 0 0,-3 7 0 16,1 0-9-16,-4 3 0 0,0 6 0 0,1-1 0 31,-7 3-23-31,3 3-6 0,1-1-2 0,-7 9-785 0,-3 2-156 0</inkml:trace>
  <inkml:trace contextRef="#ctx0" brushRef="#br0" timeOffset="8798.1402">12182 9676 1463 0,'-3'-11'41'0,"-3"9"10"0,3-4-41 0,3 1-10 0,0 0 0 0,0-1 0 16,0 6 36-16,0 0 6 0,0-5 1 0,-3 2 0 15,3 3-43-15,0 0 0 0,0 0 0 0,0 0 0 16,0 0 9-16,0 0 3 0,0 0 1 0,0 0 0 16,6-2-13-16,-6 2 0 0,0 0 8 0,0 0-8 15,12 2 0-15,-3 4 0 0,3-4 0 0,-3 4 0 16,-9-6 0-16,12 5 0 0,0 0 0 0,3 3 9 16,-4-2 5-16,4-1 1 0,-3 0 0 0,6 0 0 15,-6 1 2-15,6 2 1 0,-3-3 0 0,3 3 0 16,0-3-6-16,2 6 0 0,1-3-1 0,0 2 0 15,3 1-11-15,0 2 8 0,2 0-8 0,7 1 8 0,3-1 2 0,0 3 0 16,2-3 0-16,1 3 0 0,0 0-10 16,-1-1 0-16,4 1 0 0,0 0 0 0,-1 0 0 0,7 3 0 15,-3-6 0-15,5 0 0 0,4 6-12 16,-1-4 1-16,-2 1 1 0,0 0 0 0,-1 0 10 16,4 0 0-16,2 3 0 0,4-4 0 0,-1 1 0 0,1 3 0 15,-1-1 0-15,4-2 0 0,-3 3 0 0,-1 2 0 16,4-5 8-16,2 2-8 0,1 1 0 0,-4-3 0 15,1 0 0-15,2-3 0 0,-2 0 0 0,2 0 11 16,1-2-3-16,-1-3 0 0,0 0 5 0,-2 0 1 0,0-6 0 16,-1 1 0-16,6 0-14 0,1-3 0 0,-1-3 0 15,-2 0 0-15,-1 1 0 0,1-1 0 0,2-2 0 0,4-3 0 16,-4-3 0-16,1 3 0 0,-4-2 8 0,1-1-8 16,-1-2 0-16,-2 0 9 0,-4-1-9 0,1-2 8 15,-1 1-8-15,-5 1 0 0,-4-4 0 0,-5 5 8 16,-3-3-8-16,-4 0 0 0,-2 3 0 0,0-1 0 15,0 1 0-15,-7 0 0 0,1 2-12 0,-6 1 12 32,3-1-52-32,-6 3-2 0,-1-2-1 0</inkml:trace>
  <inkml:trace contextRef="#ctx0" brushRef="#br0" timeOffset="9720.1517">16912 9684 948 0,'0'0'27'0,"6"-6"5"0,-3 1-32 0,0 0 0 16,-3 0 0-16,3-3 0 0,3 2 22 0,-3 1-2 15,-3 0-1-15,0-1 0 0,3-1 21 0,-3 1 5 0,-3-2 1 0,-3 3 0 16,0 0 16-16,3-1 3 16,3 6 1-16,-3-5 0 0,-6 3-3 0,0-1-1 0,9 3 0 15,0 0 0-15,-6 3-19 0,-3 2-4 0,3 3-1 0,0 2 0 16,6 1-21-16,-6 2-4 0,-3 3-1 0,3 3 0 15,3-1-12-15,3 3 0 0,-6 0 0 0,3 1 0 16,-2-1 0-16,2-3-10 0,3 3 10 0,-3-2-8 16,0 2 8-16,3-2 0 0,9-1 0 0,-1-2-8 15,7-3 8-15,-6 0 0 0,0 1 0 0,0-6 0 16,6-3 0-16,0 0 0 0,-3-2 0 0,3-3 0 16,3-3 0-16,-1-2 0 0,-5-6 0 0,0 1 0 15,3-3 14-15,0-1-2 0,-6-2 0 0,0 1 0 16,-3-1 10-16,0 0 2 0,0 0 0 0,-3 0 0 15,-3-2-5-15,-3 2-1 0,3-3 0 0,-3 6 0 16,0-3-4-16,-3 3-1 0,-3 2 0 0,0 1 0 16,6-1-2-16,-6 3-1 0,-3 0 0 0,0 3 0 15,3 0-2-15,0 2 0 0,0 0 0 0,-2 1 0 16,2 2-47-16,3 0-9 0,6 0-3 0,-6 2-533 16,-3-2-106-16</inkml:trace>
  <inkml:trace contextRef="#ctx0" brushRef="#br0" timeOffset="9990.5352">17117 9589 993 0,'15'13'21'0,"-12"-8"5"0,0 8 1 0,0 0 2 0,-6 1-29 0,9 4 0 0,0 3 0 0,0 3 0 16,-3 3 73-16,3-4 9 0,0 4 2 0,0-1 0 15,0 1-35-15,0 2-6 0,0 0-2 0,3 0 0 16,3 3-17-16,-7 0-3 0,1-3-1 0,0 0 0 16,6-5-11-16,-6 0-9 0,-3-1 12 0,0-2-12 15,3-2 11-15,-3-3-11 0,-3-3 10 0,0 0-10 16,-6-2 11-16,6 0-11 0,3-1 12 0,0-5-12 16,-3-5-14-16,0 0-10 15,0 0-1-15,0 0-650 0</inkml:trace>
  <inkml:trace contextRef="#ctx0" brushRef="#br0" timeOffset="10320.3854">17201 9678 1249 0,'3'-71'27'0,"-3"60"5"0,-3 22 2 0,3-3 2 0,0-8-28 0,0 0-8 15,6-5 0-15,0-1 0 0,2 1 30 0,-2-3 5 16,3 3 1-16,3 0 0 0,9-1-6 0,-6 1-1 16,-6 0 0-16,3 2 0 0,6 3 3 0,0 0 1 15,-4 0 0-15,1 5 0 0,0-2-11 0,0 2-2 16,-3 3-1-16,-3 0 0 0,0 0-1 0,0 0 0 0,0 3 0 0,0-3 0 16,0 2 7-16,-4 1 2 0,-2-1 0 15,0 4 0-15,3-1 4 0,-6 3 1 16,-3-3 0-16,0 5 0 0,3-2-16 0,-6 0-4 15,1-3 0-15,-1 1 0 0,-6-1-12 0,3-3 11 0,0-2-11 0,-3 3 10 16,-3 0-10-16,3-6 0 0,6 3 0 0,-3-3 8 31,-3 0-36-31,3-2-7 0,0 0-1 0,4-3-540 0,5 0-107 0</inkml:trace>
  <inkml:trace contextRef="#ctx0" brushRef="#br0" timeOffset="10600.6977">17498 8916 892 0,'-9'11'25'0,"9"-6"6"0,0 6-31 0,0 0 0 16,3 4 0-16,-3 4 0 0,3 2 84 0,0 3 12 15,3 2 1-15,-3 3 1 16,-3 1-20-16,6-1-4 0,3 2-1 0,-3 1 0 0,-3 0-15 0,3 0-3 15,0-3-1-15,3-42 0 0,0-54-26 16,0 59-6-16,-6 83-1 0,3-1 0 0,0-27-13 0,3-4-8 16,-6-6 8-16,-1-6-8 0,1 1 0 0,3-5 0 15,-6-6 0-15,3-3 0 0,0 1 0 0,0-3 0 16,3-3 0-16,0-3-524 16,-6 1-99-16</inkml:trace>
  <inkml:trace contextRef="#ctx0" brushRef="#br0" timeOffset="10886.1875">17594 9403 1321 0,'0'0'28'0,"-3"-5"7"0,6 0 1 0,-3 5 2 0,8 0-30 0,-2-6-8 0,-3-2 0 0,0 1 0 16,3 1 30-16,3-2 5 0,0 3 1 0,0-3 0 15,-3 3 2-15,3-3 1 0,6 3 0 0,-3-1 0 16,3 1-4-16,-3 2-1 0,2 3 0 0,-5 0 0 15,-3 0 1-15,3 3 0 0,3 2 0 0,-3 3 0 16,-3 0 1-16,0 0 0 0,6 0 0 0,0 3 0 16,-3-1-6-16,0 3-1 0,-3 1 0 0,0-1 0 15,-3 3 0-15,0-3 0 0,2 3 0 0,-2 2 0 16,-6-2-9-16,3 0-3 0,3-3 0 0,0 1 0 0,0-1-17 16,0-5 0-16,-3-3 0 0,0-5 0 15,0 0-42-15,0 0-15 0,0 0-3 16,3-5-568-16,-3-6-114 0</inkml:trace>
  <inkml:trace contextRef="#ctx0" brushRef="#br0" timeOffset="11422.1176">18046 9501 1101 0,'0'0'31'0,"0"8"7"0,0 0-30 0,0 0-8 0,0-3 0 0,0-5 0 16,0 0 98-16,0 0 18 0,0 0 4 0,0 0 1 16,0 0-37-16,0 0-7 0,0 0-1 0,0-5-1 15,-6-3-28-15,6 0-6 0,0-5-1 0,0 0 0 16,0-1-24-16,0-1-4 0,0-1-2 0,0 2 0 16,0-4-10-16,3 2 8 0,0-2-8 0,-3 2 8 15,3 0-8-15,3 3 0 0,-3-1 0 0,0 4 8 16,0 2-8-16,0 0 0 0,3 3 0 0,-3-1 0 15,-3 6 0-15,6-2-11 0,3-1 11 0,-3 3-8 16,3 3-2-16,-4 2 0 0,4-2 0 0,0 5 0 16,0 2 10-16,-3 1 0 0,0-3 0 0,3 0-8 15,0 2 8-15,-3-2 0 0,3 3 0 0,-3-1 0 16,3-2 0-16,-3 3 0 0,0-3 0 0,0 2 0 16,0-2 0-16,0 0 0 0,-3-3 0 0,-3-5 0 15,0 0 9-15,0 0 4 0,0 0 1 0,0 0 0 0,0 0 10 16,0 0 3-16,0 0 0 0,5-2 0 0,-2-3 2 15,0-6 1-15,3 0 0 0,-3-2 0 0,3-3-15 0,-3-2-3 16,3-1-1-16,0-2 0 0,0 5-11 0,0-2 0 16,0 2 0-16,0 3 0 0,0-1 0 0,0 4 0 15,-3-1 0-15,3 3 0 0,0 3 0 0,-3 0 0 16,-3 5-9-16,6 10 9 0,3 17 0 0,-3-14-12 16,0-18 12-16,0 2-10 0,-1 6 10 0,1 5 0 15,0-1 0-15,0 7 8 0,0-1-8 0,0 3 8 16,3-3-8-16,-3 3 8 0,0-3-8 0,0 0-16 0,3 1 4 15,-3-1 0 1,3-3-52-16,0 1-10 0,0-3-2 0,3-3-804 0</inkml:trace>
  <inkml:trace contextRef="#ctx0" brushRef="#br0" timeOffset="11777.4752">18665 9096 1353 0,'0'0'29'0,"0"-5"7"0,-6 0 0 0,0 0 4 0,0 2-32 0,3-2-8 0,3 5 0 0,-6 0 0 16,-3 2 75-16,3 4 13 0,0-1 4 0,1 5 0 16,-1 1-40-16,0 5-7 0,0 0-1 0,0 0-1 15,0-1-1-15,3 7 0 0,3-1 0 0,-3 0 0 16,3 0-18-16,0-2-4 0,3 2-1 0,0-5 0 16,0-3-19-16,3-2 8 0,0-4-8 0,0-1 0 0,0-1 0 15,-1-5 0-15,4 0 0 0,-3-3-9 0,3-2 9 0,-3-3 0 16,3-2 8-16,-6-1-8 0,3-2 10 0,0 2-2 15,-3 1-8-15,0-1 12 0,0 3-12 0,-3 0 0 16,0 3 8-16,0 5-8 0,0 0 0 0,0 0 9 16,0 0-9-16,0 0 8 0,6 18-8 0,-3-7 0 15,0-19 0-15,3 3 0 0,-6 5 0 16,9 2 0-16,-3 1 0 0,3 0 0 0,-3-3 0 0,3 2-11 16,-3-2 11-16,2-2-8 15,1-1-31-15,3-2-5 0,-3-3-2 0,3 0 0 16,0-3-30-16,0-2-7 0,-3-3-1 0,3-2 0 15,-3-4-35-15,0 1-7 0,0-3-2 0</inkml:trace>
  <inkml:trace contextRef="#ctx0" brushRef="#br0" timeOffset="12007.4471">18850 8406 1030 0,'-3'-11'29'0,"3"11"7"0,-3-5-36 0,3 5 0 0,0 0 0 0,0 0 0 15,0 0 52-15,0 0 4 0,-3 5 1 0,0 6 0 16,0-1-14-16,-3 6-3 0,6 3-1 0,-3 5 0 15,0 2-10-15,0 6-1 0,3 2-1 0,0 6 0 16,-3 0 3-16,6 5 1 0,-3 0 0 0,3 2 0 16,0 3 29-16,0 1 5 0,3-1 2 0,-3-5 0 15,6-3-7-15,0-5-2 0,0-2 0 0,2-9 0 16,1-2-38-16,0-8-7 0,0-3-1 0,3-2-1 16,0-6-11-16,3-5 8 0,3-3-8 0,-4-5 8 15,1-2-8-15,3-3 0 0,-3-6-10 0,0 1-596 16,0-4-119-16</inkml:trace>
  <inkml:trace contextRef="#ctx0" brushRef="#br0" timeOffset="13004.6416">19888 8530 1263 0,'0'0'28'0,"0"0"5"0,0 0 2 0,-3 8 1 0,1 0-36 0,2 3 0 0,-3-1 0 0,3 3 0 15,-3 3 24-15,3 0-3 0,0 3 0 0,-3-1 0 16,3 1 10-16,0-1 1 0,0-2 1 0,0 3 0 16,0-6 7-16,3 0 2 0,-3 0 0 0,3-2 0 15,-3-3-7-15,0 0-2 0,0-8 0 0,0 0 0 16,0 0 0-16,0 0 0 0,0 0 0 0,0 0 0 15,0 0 6-15,0-5 1 0,0-3 0 0,0-3 0 16,0-5-20-16,0 0-4 0,0-5-1 0,0-3 0 16,0 0-7-16,3-2-8 0,-3 0 11 0,0 2-11 15,0 3 9-15,0-1-9 0,2 4 0 0,1 2 9 16,-3 0-9-16,3 3 0 0,-3 2 0 0,3 1 0 16,0 2 0-16,3 0 0 0,-3 3 0 0,3 2 0 15,-6 3-14-15,9 3 5 0,0-1 1 0,0 6 0 16,0 3-3-16,3-1 0 0,0 6 0 0,0 0 0 15,-3 3 11-15,3-1 0 0,-4 3 0 0,1 3 0 16,0-3 0-16,-3 0 0 0,0 1 0 0,3-4 8 0,-3-2-8 16,0 0 8-16,3-6-8 0,-6 1 8 0,3-3 3 15,-3 0 1-15,-3-8 0 0,0 0 0 0,0 0 9 0,0 0 3 16,0 0 0-16,6-5 0 0,0-3-5 0,0-6-1 16,-3-1 0-16,0-4 0 0,3-2-10 0,-3-3-8 15,0-2 12-15,0-1-12 0,0 3 8 0,3 1-8 16,-3 1 0-16,-1 1 0 0,1 3 0 0,0-1 0 15,3 3 0-15,0 3 0 0,0 2 0 0,-3 4 0 16,0-1 0-16,-3 8 0 0,6-3 0 0,-6 3-9 0,0 0 9 16,3 5-12-16,6 3 12 0,-3 3-10 0,0 2 10 15,-3 0-10-15,3 0 10 0,-3 1 0 16,3 2 0-16,0-1 0 0,-3 1 0 0,3 0-8 16,0 0 8-16,3 0-8 15,-3-3-27-15,3 0-5 0,-4-2 0 0,4 0-583 0,0-4-116 0</inkml:trace>
  <inkml:trace contextRef="#ctx0" brushRef="#br0" timeOffset="13425.8315">20475 8271 1332 0,'0'0'29'0,"0"0"7"0,0 0 0 0,0 0 1 15,-6 3-29-15,0-1-8 0,0 3 0 0,-3 3 0 0,3-2 57 0,0 2 11 16,0 2 1-16,3 3 1 0,-3 1-30 0,6 2-7 15,-3 2-1-15,3 3 0 0,0 0-10 0,0 3-2 16,3-3-1-16,3 1 0 0,-3-1-19 0,3 0 10 16,0-5-10-16,0 0 8 0,3 0-8 0,-3-6 0 15,0 1 0-15,0-6 8 0,-6-5 4 0,9 3 0 16,0-1 0-16,-3-4 0 0,0-4 19 0,0-2 4 16,0-2 1-16,-1-3 0 0,4-1-19 0,-3-4-3 15,0-1-1-15,0 1 0 0,-3-1-13 0,0-2 9 16,0 3-9-16,0-1 8 0,0 1-8 0,0 2 8 15,-6 0-8-15,3 3 8 0,0-1-8 0,0 6 0 16,-3-2 0-16,3 5 0 0,0 5 0 0,0 0 0 0,0 0 0 16,0 0 0-16,0 0 0 0,0 0-11 0,0 0 3 0,3 5 0 15,0 3 8-15,0 0 0 0,0 2-9 0,3 1 9 16,-3 2 0-16,6 0 0 0,-6 3 0 0,3-3 0 16,0 3 0-16,0-2 0 0,0-4 0 0,0 1 0 15,0-1 0-15,0-2 0 0,3 0 0 16,-1-3 0-1,1 1-28-15,0-4-10 0,-3-2-2 0,3-8-1 16,-3-5-67-16,3 0-14 0,-3 8-2 0,0-3-579 0</inkml:trace>
  <inkml:trace contextRef="#ctx0" brushRef="#br0" timeOffset="13663.0283">20731 7763 867 0,'0'0'19'0,"0"0"4"0,3 8 1 0,3 0 0 0,-3 2-24 0,0 6 0 16,0-3 0-16,3 6 0 0,0-1 86 0,-3 4 12 16,3-1 2-16,-3 0 1 0,5-5-26 0,-2 5-6 15,0 5-1-15,-3 6 0 0,3-5-23 0,0 4-5 16,0-1 0-16,-3-1-1 0,3 0-25 0,-3 3-5 16,0-6-1-16,0 0 0 0,0 1 1 0,0-6 0 15,3 3 0-15,-3-3 0 0,3 0-9 0,-3-2 0 16,3-3 0-16,0-1 0 15,-3-1-20-15,3-4-8 0,-3 1-3 0,0-3-449 16,0 0-89-16</inkml:trace>
  <inkml:trace contextRef="#ctx0" brushRef="#br0" timeOffset="14173.169">20740 8086 1288 0,'0'0'28'0,"0"0"7"0,0 0 1 0,6-3 0 0,3 0-36 0,-3 1 0 0,0-1 0 0,0 3 0 16,-6 0 64-16,11-5 5 0,1 2 2 0,3 1 0 15,-3-1-27-15,0-2-6 0,0 2-1 0,3-2 0 16,-6 2-21-16,3 0-5 0,3 1-1 0,-4 2 0 0,4-3-10 15,-3 0 0-15,-3 1 9 0,0-1-9 0,0 0 0 16,3 3 0-16,-3-2-12 0,0 2 4 16,0-3-20-16,0 3-3 0,-3 0-1 0,3 3 0 15,-9-3-2-15,5 2-1 0,1 1 0 0,3 2 0 16,0 1 15-16,-3 2 2 0,0 2 1 0,0 1 0 16,0 2 17-16,3 0-12 0,-3 3 12 0,0 0-10 0,0 0 10 0,-3 0 0 15,3-3 10-15,-3 0-10 0,0 3 24 0,-3-3-2 16,6-2 0-16,-6-1 0 0,3-2 12 0,-3-2 2 15,0-6 1-15,0 0 0 0,0 0 20 0,0 0 4 16,0 0 1-16,0 0 0 0,0 0 4 0,0 0 1 16,0-8 0-16,-3-3 0 0,3-2-35 0,0-3-6 0,-3 0-2 15,0-2 0-15,3-1-3 0,0 1-1 0,0-1 0 0,3 1 0 16,-3-1 7-16,3 3 1 0,0 0 0 16,0 3 0-16,0 0-9 0,3 5-2 15,-3-3 0-15,3 3 0 0,-1 3-17 0,1 0 0 0,0 2 0 16,0 1 0-16,0 2 0 0,3 0-17 0,-9 0 3 15,6 0 1 1,3 2-109-16,0 1-22 0,0-1-4 0,-3 1-746 0</inkml:trace>
  <inkml:trace contextRef="#ctx0" brushRef="#br0" timeOffset="14398.1926">21380 7924 1490 0,'0'0'32'0,"3"8"8"0,-3 0 0 16,0 3 3-16,3-1-35 0,0 1-8 0,-6 2 0 0,3-2 0 0,3 2 56 0,-3-2 10 15,0-1 2-15,0 1 0 0,0 2-27 0,0-2-5 16,3-1 0-16,0-2-1 0,-3 0-25 0,0 0-10 16,0-3 8-16,3 0-8 15,-3-5-37-15,0 0-13 0,0 0-2 0</inkml:trace>
  <inkml:trace contextRef="#ctx0" brushRef="#br0" timeOffset="14493.5793">21371 7697 1162 0,'0'0'25'0,"0"0"6"0,0 0 1 0,0 0 1 0,0 0-33 0,0 0 0 0,0 0 0 0,0 0-510 15</inkml:trace>
  <inkml:trace contextRef="#ctx0" brushRef="#br0" timeOffset="14699.6944">21535 7824 1250 0,'11'10'35'0,"-5"-2"9"0,0 0-36 0,3 3-8 0,-3-1 0 0,6 4 0 16,-3-4 64-16,3 6 10 0,0-3 2 0,-3 1 1 15,3-1-24-15,0 0-5 0,-1 0 0 0,-2-2-1 16,3-3-26-16,0 2-5 0,0-2 0 0,-3-2-1 16,3-4-15-16,-3 3-13 0,0-2 2 0,0 0-489 15,0-1-97-15</inkml:trace>
  <inkml:trace contextRef="#ctx0" brushRef="#br0" timeOffset="14875.1904">21660 7567 1659 0,'0'0'36'0,"-6"5"8"0,0 3 2 0,0 0 1 0,-3 3-38 0,3 5-9 15,-3 5 0-15,3 0 0 0,-3 6 91 0,0-1 16 0,3 0 3 0,-3 9 1 16,0-1-47-16,0 1-8 0,3 4-3 0,0-10 0 16,0 3-53-1,0 5 0-15,4-2 0 0</inkml:trace>
  <inkml:trace contextRef="#ctx0" brushRef="#br0" timeOffset="16376.865">19284 10057 1000 0,'3'16'22'0,"0"-6"5"0,0 4 1 0,0 1 0 0,3 1-28 0,-3 5 0 15,3 1 0-15,-3 1 0 0,-3-1 51 0,3-1 5 16,0-3 0-16,0 1 1 0,0-3 2 0,0-3 0 0,0 0 0 0,0-2 0 16,-3-1 0-16,3-2 0 0,-3-8 0 0,0 0 0 15,0 0-4-15,0 0-1 0,0 0 0 0,0 0 0 16,0 0-1-16,3-5 0 0,0-3 0 0,-3-3 0 15,0 1-15-15,0-3-3 0,0-3-1 0,0-3 0 16,0-2-14-16,3 0-2 0,-3-3-1 16,0 3 0-16,3-3-9 0,-3 3-8 0,3 0 9 15,-3 2-9-15,3-2 0 0,0 5 0 0,0 0 0 0,0 3 0 16,0 2 0-16,3 4 0 0,-4-1 0 0,4 5 0 16,0 3 0-16,3 0 0 0,-3 3 0 0,3 5-10 15,-3-1 10-15,3 4-12 0,0 2 12 16,0 1-12-16,3-1 12 0,-3 3 0 0,-3 0 0 15,3-1 0-15,0 1 0 0,0 3 0 0,-4-3 0 0,4 2 0 16,-3-5 8-16,0 1-8 0,3-1 8 0,-3-5-8 16,0 2 0-16,0-2 8 0,0-2-8 0,0-1 0 15,-6-5 0-15,0 0 9 0,0 0-9 0,0 0 0 16,0 0 21-16,6-3-2 0,0-2-1 0,-3-3 0 16,3 0-3-16,-3-5-1 0,-3-3 0 0,0-3 0 15,3-2-14-15,-3 0 9 0,3-3-9 0,-3 1 8 0,0-4-8 0,0 3 0 16,3 0 0-16,0 1 0 0,-3 4 0 0,3 1 0 15,3 4 0-15,-3 1 0 0,0 5 0 0,0 0 0 16,-3 3 0-16,0 5 0 0,0 0 0 0,9 0 0 16,-6 0 0-16,5 5 0 0,-2 3-8 0,3 3 8 15,0-1-10-15,0 4 10 0,3 1-11 0,-3 1 11 16,0-2-12-16,3 4 12 0,-3-5 0 0,3 3 0 16,-3 0 0-16,0 0 0 0,-1-3 0 0,-2 0 0 0,0 1 0 15,0-4 0-15,3 1 0 0,-3-3 0 0,0 0 0 0,0 0 0 16,0-3 0-16,-6-5 0 0,0 0 0 0,6 0 0 15,3 0-13-15,-3-3-3 0,0-2 0 0,-3 0 0 16,3-6-3-16,-3 0-1 0,0-2 0 0,3 0 0 16,-3-5 4-16,0-1 0 0,0 0 0 0,0 1 0 15,0-1 16-15,-3 1-10 0,3-1 10 0,0 6-8 16,0-3 8-16,-3 3 0 0,0 2 0 0,0 1 0 16,2 5 0-16,-2 5 0 0,0 0 0 0,0 0 0 15,0 0 0-15,0 0-8 0,0 0 0 0,6 8 0 16,0 2 8-16,0 3-10 0,0 3 10 0,0 0-10 15,0-3 10-15,0 3-8 0,0 0 8 0,3 0-8 16,3 0 8-16,-3-3 0 0,-3-2 0 0,3-1 0 16,0 1 0-16,0-3 0 0,0-3 0 0,-3 3 0 15,2-5 8-15,-2-1-8 0,3-2 10 0,-3 0-10 16,0-2 18-16,0-1-2 0,0-5-1 0,0 3 0 16,-3-6 0-16,3 1 0 0,0-4 0 0,0-4 0 0,-3-1-7 0,3 1-8 15,-3-3 11-15,3-1-11 0,-3 4 8 0,0-1-8 16,0 1 0-16,0 5 0 0,-3-1 0 0,3 6 0 15,-3 1 8-15,0 1-8 0,0 6 0 0,0 0 0 16,0 0 8-16,0 0-8 0,0 0 0 0,0 0 0 16,6 8 0-16,0 3 0 0,0-1 0 0,2 1 0 15,-2 2 8-15,3 3-8 0,0-3 0 0,0 3 0 16,3-3 0-16,0 1 0 0,0-4 0 0,0 1 0 16,-3-1 0-16,3-2 0 0,-3-2-13 0,2-1 0 0,-2-2 0 15,3-1-639 1,0-4-127-16</inkml:trace>
  <inkml:trace contextRef="#ctx0" brushRef="#br0" timeOffset="16775.7467">20293 9189 1396 0,'0'0'31'0,"0"0"6"0,0 0 2 0,0 0 0 0,0 0-31 0,0 0-8 16,3 8 0-16,0 0 0 0,0 2 76 0,0 4 15 16,0 4 2-16,0 6 1 0,3 0-20 0,-3 2-4 15,0 6-1-15,3 2 0 0,-3 9-7 0,0-1-2 16,0 3 0-16,0-3 0 0,0 1-26 0,3-4-6 16,-3 1 0-16,3-3-1 0,0-5-19 0,0-3-8 15,-3-3 0-15,3 1 8 0,3-3-8 0,-4-3 0 0,1-3 0 0,0 1 0 31,0-6-38-31,0-2 0 0,-3-3 0 0,3-6-620 0,3 1-124 0</inkml:trace>
  <inkml:trace contextRef="#ctx0" brushRef="#br0" timeOffset="16988.3585">20525 9271 1258 0,'9'11'36'0,"-6"-6"7"0,-3 5-35 0,3 4-8 0,0 2 0 0,3 2 0 16,-3 3 59-16,3 3 9 0,0 3 3 0,0 2 0 16,0 2-3-16,0 1 0 0,0 0 0 0,0 0 0 15,0-3-21-15,0-3-5 0,0-2-1 0,0 2 0 16,0-4-25-16,0-1-4 0,0-3-2 0,-3-2 0 16,3 0-10-16,-4-3-14 0,4-2 3 0,-3-3-545 15,0 0-110-15</inkml:trace>
  <inkml:trace contextRef="#ctx0" brushRef="#br0" timeOffset="17232.9955">20579 9639 1224 0,'0'0'27'0,"0"0"5"0,3-6 2 0,3-1 0 0,-3 1-34 0,3-2 0 16,0 0 0-16,3 3 0 0,0-3 48 0,0 3 4 16,3-3 0-16,-4 3 0 0,4-3-33 0,0 2-7 15,0 1 0-15,0 0-1 0,-3 0-11 0,3-1 10 0,0 4-10 16,-3-1 10-16,0 3-10 0,3 3 12 0,0-1-12 0,-1 1 12 15,1 5 18-15,-3 0 4 0,0 2 1 0,0 4 0 16,3-1 4-16,-3 0 1 16,-3 0 0-16,0 0 0 0,0 3-15 0,0 0-2 15,0-3-1-15,-3 3 0 0,3 0-6 0,-3-3-2 0,0 1 0 16,0-4 0-16,3 1-14 0,-4-6 0 0,-2-5 0 0,0 0-560 16,6 0-111-16</inkml:trace>
  <inkml:trace contextRef="#ctx0" brushRef="#br0" timeOffset="17351.0279">20844 9250 1620 0,'-6'-16'46'0,"3"11"10"0,3-3-45 0,-3 0-11 0,3 3 0 0,0 5 0 15,0 0 80-15,0 0 13 0,0 0 3 0,0 0 1 16,0 0-56-16,0 0-11 0,0 0-2 0,0 0-611 16,0 0-121-16</inkml:trace>
  <inkml:trace contextRef="#ctx0" brushRef="#br0" timeOffset="17894.5267">20948 9538 1011 0,'9'24'22'0,"-3"-11"5"0,0 6 1 0,0 2 0 0,0 3-28 0,3 5 0 0,0 3 0 0,-3-1 0 15,3 1 77-15,-3 3 10 0,0 2 1 0,-1-3 1 16,-2 3 0-16,0-3 0 0,3-2 0 0,-3-3 0 15,3-2-21-15,-3-6-5 0,3-3-1 0,-3-2 0 16,3-5-27-16,-3-3-6 0,3-3-1 0,-6-5 0 16,0 0-7-16,0 0-1 0,3-8-1 0,0-2 0 15,0-9 12-15,-3-2 2 0,0-3 1 0,0-8 0 16,-3 1-14-16,0-6-4 0,0-1 0 0,-3-1 0 16,0-1 0-16,3-5-1 0,-3 0 0 0,0 0 0 0,3 3 1 0,0 0 1 15,0 2 0-15,3 0 0 0,0 3-5 0,3 5-2 16,3 6 0-16,0 2 0 0,0 3-10 0,0 5 0 15,0 0 0-15,3 6 0 0,0-1-8 0,-3 6 8 16,6-1-10-16,-3 4 10 0,0 2-14 0,3 2 3 16,-3 1 1-16,-1 5 0 0,1 3 10 0,-3-1-13 15,-3 3 5-15,0 3 8 0,-3-3 0 0,0 9 0 16,0-1 0-16,-3 0 0 0,0 5 0 0,-3 1 0 16,3-6 0-16,-6 0 0 0,4 3 0 0,-1-3 0 15,0-2 0-15,0-3 8 0,0-6-8 0,3 1-9 16,-3-3 9-16,6-3-13 15,0-5-131-15,0 0-27 0,0-5-5 0</inkml:trace>
  <inkml:trace contextRef="#ctx0" brushRef="#br0" timeOffset="18101.1848">21237 8832 1249 0,'0'0'27'0,"3"8"5"0,0 2 2 0,0 1 2 0,3 5-28 0,0 5-8 0,-3 0 0 0,3 3 0 15,-3 2 74-15,3 3 14 0,-3 6 2 0,-1-3 1 16,1 7-10-16,0-2-1 0,0 0-1 0,0 3 0 16,-3-3-33-16,6 3-6 0,-3-3-2 0,3 0 0 15,3-3-20-15,-3-5-4 0,3 1-1 0,0-7 0 16,0 1-30-16,3-8-7 0,-3 0 0 0,0-6-567 16,0 1-113-16</inkml:trace>
  <inkml:trace contextRef="#ctx0" brushRef="#br0" timeOffset="18251.2995">21472 9184 1522 0,'0'0'33'0,"0"0"7"0,0 0 2 0,0 0 2 0,0 0-36 0,3 10-8 15,-3-2 0-15,0 5 0 0,-3 1 40 0,6-1 5 16,-3 3 2-16,6 0 0 0,-6 0-15 0,3-1-2 16,-3 1-1-16,3-2 0 0,3-4-29 0,-3-2 0 15,0 0 0-15,3-5-526 16,0-3-111-16</inkml:trace>
  <inkml:trace contextRef="#ctx0" brushRef="#br0" timeOffset="18338.6229">21493 8890 442 0,'0'-8'9'0,"0"8"3"0,0 0 0 0,0 0 1 0,0 0-13 0</inkml:trace>
  <inkml:trace contextRef="#ctx0" brushRef="#br0" timeOffset="18692.7904">21793 8996 1494 0,'-11'-3'32'0,"11"3"8"0,-3 0 0 0,-3 0 3 0,0 0-35 0,3 0-8 16,-6 0 0-16,3 3 0 0,-3-1 69 0,3 1 12 15,0 2 3-15,0 3 0 0,-6-2-42 0,3 2-8 16,3 2-2-16,0 1 0 0,0 5-8 0,0 0-1 16,3 2-1-16,3 1 0 0,-3 2-12 0,3 3-2 15,0-1-8-15,6 1 12 0,0-3-12 0,0 0 0 16,3-2 0-16,0 0 0 0,9-4 43 0,0-1 9 15,-6-1 1-15,9-5 1 16,-4-3-156-16,4-5-31 0,-3 0-7 0,3-5 0 16,0-6 12-16,0 1 2 0,-3-6 1 0,-1 0-506 0</inkml:trace>
  <inkml:trace contextRef="#ctx0" brushRef="#br0" timeOffset="18945.7629">22038 8983 1213 0,'0'-8'26'0,"0"8"6"0,-3-8 0 0,0 5 4 0,3 3-36 0,-6-3 0 0,-3 3 0 0,3 0 0 16,-3 3 101-16,0 2 14 0,3 6 2 0,-6 0 1 15,3 2-59-15,3 3-12 0,0 2-3 0,0 1 0 16,0-1-19-16,3 1-4 0,3 2-1 0,0-3 0 16,3-2-3-16,0 0-1 0,0-3 0 0,6-2 0 15,0-3-16-15,0-3 0 0,0 1 0 0,0-6 0 16,3-3 0-16,0 0 0 0,-3-5 0 0,3-2-9 16,-4-4 9-16,1-1 8 0,0 1-8 0,-3 4 11 15,0-6 12-15,-3 5 2 0,0 1 1 0,-3 2 0 16,3-3-14-16,-3 3-4 0,3 6 0 0,-3 2 0 0,0 0 23 15,0 0 4-15,0 0 1 0,0 0 0 0,3 8-36 16,0-3 0-16,0 0 0 0,3 0 0 16,0 1-12-16,0-1-10 0,0 0-2 0,3-2 0 15,3-6-136-15,-3 1-27 0,3-4-5 0</inkml:trace>
  <inkml:trace contextRef="#ctx0" brushRef="#br0" timeOffset="19141.0286">22183 8348 1591 0,'0'0'35'0,"0"0"7"0,0 0 2 0,0 0 0 0,-6 8-35 0,3 5-9 0,6 3 0 0,0 2 0 15,-6 6 26-15,6 2 3 0,0 6 1 0,3 3 0 16,-3 2 20-16,3 5 4 0,-3 3 1 0,-3 0 0 16,-3 0-30-16,6 0-5 0,3-5-2 0,-3 2 0 15,3-2-2-15,0-3 0 0,0-3 0 0,0-2 0 31,6-3-137-31,-6-3-28 0,3-7-6 0</inkml:trace>
  <inkml:trace contextRef="#ctx0" brushRef="#br0" timeOffset="19342.1008">22258 8829 1269 0,'0'-16'36'0,"6"11"8"0,0-3-36 0,-3 0-8 0,-3-5 0 0,12 5 0 15,-3-3 76-15,-1 1 12 0,-2 2 4 0,3 0 0 16,-9 8-78-16,12 0-14 0,3 0 0 0,-15 0-9 0,9 5 23 0,3 0 5 15,-3 3 1-15,0 3 0 0,0-3 16 0,-3 3 3 16,0-1 1-16,-3 3 0 0,3 1-16 0,-6-1-4 16,0 0 0-16,0 0 0 0,3 0-9 0,-3-2-3 15,0 0 0-15,3-1 0 16,0-4-97-16,-1-1-20 0,-2-5-4 0</inkml:trace>
  <inkml:trace contextRef="#ctx0" brushRef="#br0" timeOffset="19846.7983">22570 8620 1551 0,'-6'-3'34'0,"6"3"7"0,0 0 2 0,-6-2 1 0,0-1-36 0,1 3-8 0,-4 0 0 0,3 3 0 16,0-1 61-16,0 4 11 0,0-1 1 0,-3 6 1 16,3-3-34-16,3 5-6 0,0 0-2 0,3 0 0 15,-3 6-32-15,3-1 0 0,3-2 0 0,-3 3 0 16,3-1 0-16,0-2 0 0,3 0 0 0,0-5 0 15,3-1-16-15,-3-2 4 0,6 0 0 0,-3-3 0 16,-1-5-8-16,4 0-2 0,-3-5 0 0,3-3 0 16,-3 0 6-16,0-2 2 0,6-4 0 0,0 1 0 15,-3-3 14-15,-3-2 15 0,-3-1-3 0,0 3-1 16,-3 0-2-16,3 1 0 0,-6 1 0 0,0 4 0 16,-3-1 25-16,3 3 5 0,0 0 1 0,0 8 0 15,0 0-9-15,0 0-2 0,0 0 0 0,0 0 0 16,3 3-16-16,-3 2-3 0,0 1-1 0,0-1 0 0,8 3-9 15,-5 2 0-15,3-2 0 0,-3 0 0 16,3 3 0-16,0-3 0 0,0 2-9 0,-3-2 9 16,0-2 0-16,3 1 0 0,3-1-8 0,-9-6 8 0,0 0 0 0,12 0-8 15,0-3 8-15,0 0 0 0,3-4-20 0,-6-4 4 16,2-2 0-16,1-3 0 0,-3-3 16 0,3 1 0 16,-3-3 8-16,3 2-8 0,-3 1 0 0,0-1 0 15,0 6 0-15,-3 0 0 0,0 5-13 0,0-3-3 16,-3 3 0-16,0 6 0 0,-3 2 16 0,6 2-12 15,0-2 12-15,0 8-12 0,2-3 1 0,-2 6 1 16,0 0 0-16,6-1 0 0,-3 3 10 0,0-2 0 16,9 0 0-16,-6-4 0 0,0 4-16 0,3-6-2 15,0 1 0-15,5-1 0 16,-2-5-48-16,0 0-10 0,-3-3-1 0,-6-2-1 16,9-3-23-16,-6 3-5 0,0-8-1 0</inkml:trace>
  <inkml:trace contextRef="#ctx0" brushRef="#br0" timeOffset="20005.7223">22395 8009 2243 0,'-15'3'64'0,"15"-3"13"0,0 0-61 0,-6 2-16 0,-3 6 0 0,6-3 0 15,0 3 0-15,3 0-8 0,-3 3 8 0,3-3-643 16,3 2-121-16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57:54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4401 5636 982 0,'0'0'21'0,"-6"-3"5"0,1 3 1 0,-4-3 1 0,3 1-28 0,-3 2 0 0,0 0 0 0,-3 0 0 16,3-3 17-16,-3 0-2 0,0 1-1 0,0-1 0 15,0 0 29-15,0 1 5 0,-5-1 2 0,2-2 0 16,0 0 14-16,-3-1 4 0,0 4 0 0,-6-1 0 16,0-2-21-16,1 5-4 0,-1 0-1 0,-6 2 0 15,0 1-22-15,1 0-4 0,2 2 0 0,0 0-1 16,-6-2 17-16,3 2 3 0,1 0 1 0,-1 1 0 16,3-1-17-16,-3 0-3 0,1 3-1 0,-4 0 0 15,0 0 7-15,-3 0 2 0,1 0 0 0,-1 3 0 16,0-1-15-16,0 1-9 0,4-1 12 0,-4 1-12 15,3 0 8-15,-2-1-8 0,-1 1 0 0,-3-1 0 16,0 4 0-16,1-7 0 0,-1 4 0 0,-3-3 0 0,1 3 0 16,-1-1 0-16,6 1 0 0,1-1 0 0,-1 6 0 0,0-3 0 15,3 1 0-15,-2 2 0 0,2-1 0 0,0 4 0 16,-2-1 0-16,2 1 0 0,3 2 56 0,3 0 18 16,-3 0 3-16,4 3 1 15,2-3-102-15,-3 3-20 0,3-3-4 0,3 3 0 0,1 0 36 0,-1 0 12 16,3 2 0-16,3 1 0 0,-3-1-8 0,9 3 8 15,-12 0 0-15,12 3 0 0,-5-3-10 0,8 3 10 16,-3 0-8-16,3 0 8 0,-3 2-11 0,6 0 11 16,0 1-13-16,3 2 5 0,0-3 8 0,0 6 0 15,0 0 0-15,6-1-8 0,-3 4 8 0,3-4 0 0,-3 4 0 16,9-4-8-16,-3-2 8 0,2 3 14 0,1 0-3 16,0-3-1-16,3 2-19 0,0-2-4 0,0 0-1 0,3 1 0 15,3-1 14-15,2-3-9 0,-2 0 9 0,3-2-8 16,3 0 8-16,3-3 0 0,-1 0 0 0,7-2-8 15,0-4 8-15,-6 1-8 0,2 0 8 0,4-3-8 16,-3 0 8-16,3 0 0 0,-1-2 0 0,7 0-8 16,3-1 8-16,-4 1 0 0,4-4 0 0,0 1-8 15,-4 0 8-15,4-3 0 0,-6 1 0 0,-1-4-8 16,4 1 8-16,-3-1 0 0,-4 1 0 0,4-3-8 16,3 0 8-16,-1 0 0 0,4 0 0 0,-3 0 0 15,2 0 0-15,-8 0 0 0,3-3 0 0,-1 3-8 16,1-3 8-16,0 0 0 0,0 1 0 0,2-1 0 15,4 0 0-15,-3 1 0 0,-1-4 0 0,-2 1 0 16,0 2 0-16,-1-2 0 0,1-1 0 0,-3 1 0 16,2 2 0-16,1-2 0 0,0 2 0 0,-4-2 0 15,4 0 0-15,3-3 0 0,0 2 0 0,-4-2 0 0,4 5 0 0,0-5 0 16,-1 0 0-16,1 0-8 0,3 3 8 0,-4 0 0 16,4-3 0-16,0-3 0 0,-1 3 0 0,-2-3 0 15,0 1 0-15,-1-1-8 0,-5 1 8 0,3-4 0 16,-1 1 0-16,1 0 0 0,-3-3 0 0,2 2 0 15,-2 1 0-15,0-3-8 0,0 0 8 0,-1 0 0 16,1-2 0-16,-3-3 0 0,-1 2 0 0,-2 0 0 16,-3-2 0-16,3 0 0 0,-3-3 0 0,2 3 0 15,-2-3 0-15,3 3-8 0,0-6 8 0,-1 3 0 16,-5 0 0-16,3 1 0 0,3-1 0 0,-6-3 0 0,2 3 0 0,-5-2 0 16,3 2 0-16,-3-3 0 0,0 1 0 0,0-1 0 15,-4 3 0-15,1-2 0 0,-3-3 0 0,3 2 0 16,-3-2 0-16,0 0 8 0,-3 0-8 0,3-3 0 15,-4 0 0-15,1 0 0 0,-3-2 0 0,3 2 0 16,-3-2 8-16,0-1-8 0,-6 1 8 0,3-1-8 16,0 3 12-16,0-2-1 0,-3 2-1 0,-3 0 0 15,0 0 6-15,0 1 2 0,0-4 0 0,-3 1 0 16,0-1-4-16,-3 1-1 0,-3-1 0 0,0-2 0 16,0 3 5-16,0-1 1 0,-3-2 0 0,0 0 0 15,1 0 1-15,-4 3 0 0,0-1 0 0,0 1 0 16,0-1-4-16,0 1 0 0,-3-3 0 0,0 2 0 15,-2 1-2-15,-4-3-1 0,0 2 0 0,-3-2 0 16,-3 0-2-16,4 0-1 0,-1 0 0 0,0 0 0 16,-3 0-2-16,1 2-8 0,2 1 12 0,-3-1-4 15,3 1 7-15,0 2 1 0,-2-3 0 0,2 4 0 16,-3 1-3-16,0 1 0 0,1 0 0 0,-1 0 0 0,-3 0-1 0,3 2 0 16,-2-2 0-16,-1 3 0 0,0 2-3 0,0 0-1 15,4 0 0-15,-4-3 0 0,-3 6 1 0,3-3 0 16,1 3 0-16,-4 0 0 0,0 0-1 0,0 2 0 15,-2 0 0-15,2 4 0 0,-3-4-8 0,1 3 10 16,2 0-10-16,0 3 10 0,0 0-1 0,1 2 0 16,-1 0 0-16,0 1 0 0,1 2 0 0,5 0 0 15,-3 0 0-15,3 2 0 0,1 1-9 0,-1 0 0 16,0-3 0-16,3 0 0 16,0 5-21-16,4-5-7 0,-1 2 0 0,6 1-1 15,-3 0-135-15,3-3-28 0,3 5-4 0</inkml:trace>
  <inkml:trace contextRef="#ctx0" brushRef="#br0" timeOffset="787.3833">5916 5734 1011 0,'0'0'22'0,"0"0"5"0,6 5 1 0,-3 3 0 0,3 0-28 0,0 2 0 16,-3-2 0-16,6 3 0 0,-3-1 42 0,3 4 2 15,-3 1 1-15,3 1 0 0,0 0 17 0,-3 3 3 16,0 2 1-16,0 0 0 0,0 0-10 0,0 3-3 16,0-5 0-16,0 4 0 0,-3 1-2 0,3 0-1 15,-4-3 0-15,1 3 0 0,0-3-18 0,0 0-3 16,0-2-1-16,3-1 0 0,-3-2-16 0,0 0-3 16,0 3-1-16,0-6 0 0,0 0-8 0,0-2 0 15,0-1 0-15,0 1 8 0,-3-3-8 0,0-3 0 16,0-5-12-16,0 0 12 15,0 0-58-15,0 0-4 0,0 0-1 0,0 0-461 0,0 0-93 0</inkml:trace>
  <inkml:trace contextRef="#ctx0" brushRef="#br0" timeOffset="1152.1189">5869 5752 1249 0,'0'0'27'0,"0"-8"5"0,0 0 2 0,0 0 2 16,3-2-28-16,-3-1-8 0,0 0 0 0,3 1 0 16,0-3 48-16,3 5 8 0,-3-3 1 0,0 3 1 15,3-5-22-15,0 2-4 0,0 1 0 0,2-1-1 16,-2 3-18-16,3-2-3 0,3 2-1 0,0 2 0 16,-3-1 3-16,0 1 0 0,0 4 0 0,3-1 0 15,0 0 8-15,-3 3 3 0,0 3 0 0,0 2 0 0,2 1-2 0,-2 1 0 16,0 1 0-16,0 3 0 0,-3 2-5 0,0 0-2 15,3 1 0-15,-6 2 0 0,0-1 11 0,0 1 3 16,3 3 0-16,-3-1 0 0,-6-2 8 0,3 3 1 16,-3-1 1-16,3 1 0 0,-3-1 5 0,0 1 1 15,0-1 0-15,-3-2 0 0,0 0-27 0,0 0-5 16,0 3 0-16,0-4-1 0,-3-1-1 0,3-6 0 16,-3-1 0-16,1 1 0 0,2 0-10 0,-3 0 0 15,3-8 0-15,-3 3 0 16,3-3-51-16,6 0-9 0,-6-3-1 0,0-5-590 0,0 3-117 15</inkml:trace>
  <inkml:trace contextRef="#ctx0" brushRef="#br0" timeOffset="1500.6479">6098 5178 1396 0,'0'0'31'16,"0"0"6"-16,0 0 2 0,0 0 0 0,0 0-31 0,0 5-8 0,0 3 0 0,0 3 0 16,0-3 24-16,3 2 3 0,0 1 1 0,0-1 0 15,0 1 0-15,0 2 1 0,0 3 0 0,3 0 0 16,0 0 0-16,0 2 0 0,0 4 0 0,3-1 0 16,-6-3-3-16,6 6-1 0,-1 0 0 0,-2 0 0 0,0 2-5 15,0 1-2-15,-3 2 0 0,3-3 0 16,0 3 0-16,-3-2 0 0,0-1 0 0,3-2 0 15,0 0-2-15,0 0 0 0,0-3 0 0,-3-3 0 0,-3 1-4 16,0 2 0-16,0-3-1 0,6-2 0 0,-3-5-11 0,3 2 0 16,-6-5 0-16,3 0 0 15,0 0-50-15,3-5-6 0,-6-3 0 0,0 0-508 16,0 0-100-16</inkml:trace>
  <inkml:trace contextRef="#ctx0" brushRef="#br0" timeOffset="2151.847">6509 5517 1576 0,'0'0'35'0,"0"0"7"0,0 0 2 0,-3 5 0 0,-3-2-36 0,0 2-8 0,0 0 0 0,3 0 0 15,-3 1 34-15,0-1 5 0,0 3 1 0,0 0 0 16,0 0-9-16,0 0-2 0,3 2 0 0,-3-2 0 15,3 3 3-15,0-1 0 0,0 1 0 0,0 2 0 16,6 0-12-16,-3 3-3 0,0-2 0 0,0 1 0 16,3 1-17-16,0-5 0 0,3 2 8 0,-3 0-8 15,3-5 0-15,0 3 0 0,0-1 0 0,0 1 0 16,0-3 0-16,3 3 10 0,0-6-10 0,-3 3 8 16,3-3-8-16,-3 0 0 0,3 1 0 0,-9-6-11 15,9 0 11-15,-3 0 0 0,-6 0 8 0,11-6-8 0,-5 4 0 16,0-6 0-16,0 2 0 0,0-1 0 0,-3-4 14 0,0 0-2 15,-3 1 0-15,0-1 0 0,0 1-12 0,0-1 11 16,0-2-11-16,-3 2 10 0,0 1-10 0,3 2 0 16,-3-3 0-16,0 3 0 0,0 0 0 0,3 3 8 15,0 0-8-15,0 5 8 0,0 0-8 0,0 0 0 16,0 0 0-16,0 0 0 0,0 0 0 0,0 0-12 16,3 8 2-16,0-3 1 0,-3-5 9 0,6 8-12 15,-3 0 12-15,0 0-12 0,0 0 12 0,3 2 0 16,-3 1 0-16,3-6-8 0,-6-5 8 0,6 8 0 15,-3 0 0-15,3-3 0 0,-6-5 0 0,3 8 0 16,-3-8 8-16,0 0-8 0,6 6 15 0,-6-6-2 0,0 0 0 16,0 0 0-16,0 0 0 0,0 0 0 0,0 0 0 0,0 0 0 15,12-3-1-15,0-2-1 0,-6-3 0 0,0 0 0 16,0 0 6-16,-3 0 2 0,3-3 0 0,-4 3 0 16,1-2-19-16,0-1 0 0,3 1 0 0,-3-1 0 15,3 0 0-15,-3-2 0 0,0 3 0 0,3-1 0 16,0 3 0-16,-3 0-12 0,0 3 1 0,0-3 1 15,3 0 10-15,0 3 0 0,-3-1 0 0,-3 6 0 16,9-5 0-16,-9 5 0 0,0 0 0 0,0 0-8 16,0 0 8-16,9 5-10 0,3 6 10 0,-3-3-10 15,-3 0 10-15,0 0 0 0,3 2 0 0,-1 1-8 16,-2 2 8-16,0-5 0 0,-3 0 0 0,3 0-8 16,0 0-1-16,0-3 0 0,0 3 0 0,-6-8 0 15,9 0-39-15,-9 0-7 0,0 0-1 0,0 0-1 16,0 0-105-16,12-5-21 0,-3-3-4 0,-3-3-1 15</inkml:trace>
  <inkml:trace contextRef="#ctx0" brushRef="#br0" timeOffset="2401.9227">6827 4966 1396 0,'0'0'31'0,"3"11"6"0,-3 2 2 0,3 6 0 0,-3-6-31 0,0 5-8 15,6 1 0-15,-3 5 0 0,6-1 48 0,-3 4 9 16,0-3 2-16,0 5 0 0,3-3-12 0,-3 3-3 0,3-2 0 0,-3 2 0 16,3 0-4-16,-3 3-2 15,6-3 0-15,-4 3 0 0,-2-9-19 0,6 7-4 0,-3-4-1 0,0-2 0 16,0 0-14-16,-3-1 9 0,3-4-9 0,0 2 8 16,0-8-8-16,0 3 0 0,-3-2 0 15,0-1 8-15,0-5-24 0,0 0-4 0,0-3-2 0,-6-5 0 31,0 0-112-31,0 0-22 0,0 0-5 0</inkml:trace>
  <inkml:trace contextRef="#ctx0" brushRef="#br0" timeOffset="2590.4207">6774 5437 1840 0,'6'-18'52'0,"-6"18"12"15,0 2-52-15,0 4-12 0,0-6 0 0,6 5 0 16,0-5 44-16,-6 0 7 0,6 3 1 0,-1-3 0 15,4-6-12-15,3 1-1 0,-3 0-1 0,3-1 0 0,3-2-14 16,0 1-2-16,0-4-1 0,6 3 0 0,-3 0-21 0,2-3 0 16,1 4 0-16,3-4 8 15,0 3-33-15,0-3-7 0,2 1 0 0,1-1-594 16,0-2-118-16</inkml:trace>
  <inkml:trace contextRef="#ctx0" brushRef="#br0" timeOffset="3445.878">7586 5517 1137 0,'0'0'24'0,"0"0"6"0,6 5 1 0,-3 3 2 0,0 5-33 0,3 0 0 15,0 0 0-15,0 3 0 0,-3 0 11 0,3 3-11 16,0-3 10-16,3 0-10 0,0-3 28 0,-6-3 0 15,0 1 0-15,0-1 0 0,3 1 23 0,-3-6 4 16,0 3 1-16,-3-2 0 0,0-6-7 0,3 8-1 16,-3-8 0-16,0 0 0 0,0 0 7 0,0 0 1 15,0 0 0-15,0 0 0 0,-3-3-6 0,3-2-1 16,3-3 0-16,-3-3 0 0,-3 3-24 0,3-5-5 16,0-6 0-16,-3 1-1 0,3-3-19 0,-3 2 10 15,3-2-10-15,0 2 8 0,6-2-8 0,-6 5 0 0,3 1 0 0,-3 1 0 16,0 4 0-16,3 2 0 0,3-3-9 0,-6 6 9 15,0 0 0-15,0 5-8 0,0 0 8 0,11 0 0 16,-11 0-10-16,12 5 10 0,0 3-8 0,0 0 8 16,3 2 0-16,-6-2-8 0,-3 6 8 0,3-4 0 15,0 3 0-15,-3-2 0 0,-3 0 0 0,0 2 0 16,0 0 0-16,0 0 11 0,0-2-11 0,-3-1 12 16,-3-2-1-16,3 0 0 0,3-2 0 0,-3-1 0 15,0 0 3-15,-3-2 1 0,3-6 0 0,0 3 0 16,0 0-3-16,0 0-1 0,-3-2 0 0,3-4 0 15,3-4-2-15,-6 2 0 0,0-6 0 0,3 1 0 0,0-5-9 16,0-1 0-16,0 1 0 0,0 2 0 0,-3 0 0 16,6 3 0-16,0-1 0 0,-3 4 0 0,3 2 0 0,-3 3 0 15,6-1-9-15,-6 6 9 0,6-8 0 0,-6 8-10 16,0 0 10-16,0 0-8 0,12 0 8 0,-12 0 0 16,11 6-9-16,-2 2 9 15,3 0 0-15,0 0-11 0,-6 5 11 0,3 0-8 0,0-2 8 0,0-1 0 16,0 3 0-16,0 1 0 0,-3-4 0 0,0 3-10 15,3-2 10-15,2 0-10 16,-5-3-29-16,6-1-5 0,-3-1-2 0,3-4-569 16,0 1-113-16</inkml:trace>
  <inkml:trace contextRef="#ctx0" brushRef="#br0" timeOffset="3776.7529">8185 5353 1468 0,'0'13'32'0,"-3"-8"8"0,-9-2 0 0,3 2 1 0,3 0-33 0,-3 3-8 0,-3-2 0 0,0-1 0 16,0 0 65-16,3 3 11 0,3-3 3 0,-3 3 0 15,-3 0-35-15,7 3-6 0,2-6-2 0,3 6 0 16,3-1-11-16,-3 1-2 0,3 2-1 0,2 0 0 16,4-2-14-16,-3 2-8 0,-3 0 8 0,6 1-8 15,3-4 0-15,0 1 0 0,-3-1 0 0,3 1 0 16,0-3 8-16,3-3-8 0,-3 0 8 0,0 1-8 15,-1-6 0-15,-2 0 9 0,3-3-9 0,-3 0 0 16,0-2 27-16,-3-3-2 0,3-5 0 0,-3 0 0 16,0 2 11-16,-3 1 3 0,-3-4 0 0,3 4 0 15,-3-1-9-15,-3 1-2 0,0-1 0 0,-3 3 0 0,3 0-7 16,-6-2-1-16,0 2-1 0,0 0 0 0,-3 2-7 16,3-2-2-16,-3 0 0 0,4 3 0 0,-1 0-10 15,3 2-17-15,-3 1 4 0,3 2 1 16,6 0-124-16,0 0-24 0,0-8-4 0,6 8-446 15,0 0-89-15</inkml:trace>
  <inkml:trace contextRef="#ctx0" brushRef="#br0" timeOffset="4437.2227">8491 5313 1490 0,'0'0'32'0,"0"0"8"0,0 0 0 0,0 0 3 0,-6 2-35 0,0 4-8 0,0-4 0 0,-3 1 0 16,3-3 70-16,-2 3 12 0,-1-1 2 0,3 1 1 15,-3 0-26-15,3-1-6 0,0 4-1 0,0-1 0 16,0 0-24-16,3 0-6 0,-3 3-1 0,3 0 0 16,3 0-11-16,0 3-2 0,0-1-8 0,3 4 12 15,0-6-12-15,0 2 0 0,0 1 8 0,3-3-8 16,-3 0 0-16,6 0 0 0,-3-3 0 0,0 3 0 16,3-6 0-16,-3 1 0 0,0-3 0 0,-1 0 0 15,1-3 0-15,0-2 9 0,-3-5-1 0,0 2 0 16,3-3 8-16,-3 0 2 0,3-4 0 0,-6-1 0 15,0-3-7-15,0 1-2 0,0-3 0 0,0-3 0 16,0 3-9-16,-3-6 8 0,0 1-8 0,0-1 8 16,0 1-8-16,0-1 0 0,0-2 0 0,0 5 8 15,-3 3-8-15,3 3 0 0,0-1 0 0,0 3 8 16,-2 3-8-16,2 2 0 0,0 1 0 0,0 5 0 16,3 5 8-16,0 0-8 0,0 0 8 0,0 0-8 15,0 0 0-15,0 10 0 0,0 3-12 0,0 6 12 0,0-1-13 0,3 6 5 16,0 0 8-16,3 3-13 0,-1-1 13 0,1 0 0 15,0 1 0-15,0-1 0 0,3 1 0 0,0-1 12 16,0-2-3-16,-3 0 0 0,6-3 0 0,0-2 0 16,0-1 0-16,3 1 0 0,0-4-9 0,-1-1 0 15,1-4 0-15,0-2 0 0,3-5 0 0,0 2 0 16,-3-5 0-16,0-2 0 0,-3-4 0 0,-1 1 0 16,4-6 0-16,-6 3 0 0,0-5 0 0,0 0 0 15,0-6 0-15,-6 4 0 0,3-4 10 0,-3 1-10 16,0-1 12-16,-3 0-12 0,0 4 9 0,0-4-9 0,-6 6 0 15,3-3 9-15,0 0-9 0,-6 3 10 0,0 0-10 0,0-1 10 16,0 1-2-16,0 5-8 0,0 0 12 0,4 3-4 16,-4 2 1-16,3 3 0 0,0 6 0 15,-3-4 0-15,3 6-9 0,3 0 10 0,3 3-10 0,3 5 10 16,-3 0-10-16,6 2 0 0,3 1 9 0,-3 2-9 16,9-3 12-16,-4 3-1 0,1 3-1 0,3-3 0 15,0 1-10-15,3-4 8 0,-3 1-8 0,3-1 8 16,-3-7-8-16,5-1 0 0,1-2 0 0,0-2 0 15,0-4-36 1,0-2-2-16,0-2-1 0,-1-1-665 0,-2-2-132 0</inkml:trace>
  <inkml:trace contextRef="#ctx0" brushRef="#br0" timeOffset="5102.1752">9030 4741 1123 0,'0'0'32'0,"0"-5"7"0,-3 0-31 0,-3-1-8 15,0 1 0-15,3 3 0 0,3 2 94 0,0 0 18 16,0 0 3-16,0 0 1 0,0 0-18 0,-3 5-3 0,0 3-1 0,3 2 0 16,0 4-45-16,0-1-9 0,3 3-1 0,0 5-1 15,3 3 3-15,0 5 1 0,0 3 0 0,3 2 0 16,0 3-3-16,6 19-1 0,0-1 0 0,-1-2 0 15,4 0-7-15,-3-5-2 0,0 2 0 0,-3-5 0 16,3-6-16-16,0 4-3 0,-3-4-1 0,0-1 0 16,-1-7-9-16,4-2-14 0,-3-5 3 15,0-3-694-15,0-5-139 16</inkml:trace>
  <inkml:trace contextRef="#ctx0" brushRef="#br0" timeOffset="18415.5447">4041 12478 1249 0,'-6'0'27'0,"-3"-3"5"0,-3 0 2 0,1 3 2 0,-7-5-28 0,0 3-8 16,-3-1 0-16,-3 0 0 0,0-2 17 0,-5 0 3 16,-7 2 0-16,3-2 0 0,-6-1-10 0,4 4-2 15,-4-1 0-15,3 0 0 0,-5 1 25 0,5 2 5 16,0 2 1-16,0 1 0 0,1 0 0 0,-7 2 0 16,-3 0 0-16,1 1 0 0,2 2-23 0,0 2-5 15,1 1-1-15,5 2 0 0,0 0-2 0,4 6 0 16,2-1 0-16,3 3 0 0,0 1-8 0,0 1 10 15,4 4-10-15,-4-1 10 0,3 1 1 0,3-1 0 0,3 1 0 0,1-1 0 16,2 6-11-16,3-3 0 0,0 0 0 0,6 3 0 16,6 2 0-16,-6 3-12 0,12 6 2 0,-6 2 1 15,6-3 9-15,6 3-8 0,0 0 8 0,8 0-8 16,-5 3 8-16,6-1-12 0,-3-2 12 0,3 3-12 16,0 2 12-16,3-5 0 0,2 0 0 0,4-3-8 15,3-2-1-15,11-3 0 0,-5 0 0 0,12-3 0 16,-1 1 9-16,1-6 0 0,-3 0 0 0,-1-5 0 15,1 0 0-15,8 0 0 0,1-6 0 0,-12-5-8 16,5 0 8-16,1-5 0 0,-1 3 0 0,4-3-8 16,3-5 8-16,-1-1 0 0,1-2 0 0,20-2-8 15,-9-6 8-15,-5-3 0 0,-3 0 0 0,-4-2 0 16,-5-3 0-16,-1 1 0 0,-2-4 0 0,-3 0 0 16,-1-2 12-16,1 0-3 0,-3-3 0 0,-7-2 0 15,4-1 1-15,-6 1 0 0,-4-6 0 0,-2 0 0 0,-3 1 0 16,0-4 0-16,-6-2 0 0,-6 0 0 0,0 0 7 0,-4 0 2 15,1-3 0-15,-6 1 0 0,-6-1 7 0,0 3 2 16,3-5 0-16,-3 2 0 0,-8-2 4 0,-4-1 0 16,-3-2 1-16,-3 3 0 0,0-3-3 0,-9 5-1 15,1 1 0-15,-4 2 0 0,-3-3 0 0,-3 0 0 16,-2 3 0-16,2 5 0 0,0-2 9 0,4 2 2 16,-4 1 0-16,0 4 0 0,7 1-11 0,-4 4-1 15,6 4-1-15,0 2 0 0,1 0-27 0,8 8 8 16,-3 0-8-16,0 3 0 15,0 0-24-15,-3 2-9 0,1 3-3 0,2 0-677 16,-3 3-136-16</inkml:trace>
  <inkml:trace contextRef="#ctx0" brushRef="#br0" timeOffset="23445.699">4818 12065 1224 0,'0'0'27'0,"0"0"5"0,0 0 2 0,0 0 0 0,0 0-34 0,0 0 0 0,0-5 0 0,3-1 0 16,-3-2 59-16,0 8 5 0,0 0 0 0,3-2 1 16,-3 2-6-16,0 0-2 0,0 0 0 0,0 0 0 15,9 2-24-15,-6 1-5 0,3 2 0 0,3 9-1 16,-3-1-11-16,0 3-1 0,-3 2-1 0,0 3 0 16,0-2-14-16,0 2 0 0,0-2 0 0,-3-1 0 15,3-2 0-15,-3-3 0 0,3 1 11 0,-3-1-11 16,0-5 20-16,0 0-4 0,0-3 0 0,0-5 0 15,0 0 8-15,0 0 2 0,0 0 0 0,0 0 0 16,0 0 8-16,-3 3 2 0,0-9 0 0,3 1 0 16,-3-3-7-16,3-3-1 0,-3-2 0 0,3 3 0 15,-3-1-16-15,3-5-3 0,3-5-1 0,-6 0 0 16,0 0-8-16,3 0 0 0,3-1 0 0,0 1 8 16,-3-3-8-16,3 3 0 0,0 5 0 0,0 0 0 15,3 1 0-15,0 1 0 0,-3 1 0 0,2 3 0 0,-2 2 0 16,3 2 0-16,-6 6 0 0,0 0 0 0,9-2-12 0,-9 2 12 15,0 0-12-15,12 8 12 0,0-3-12 16,-3 3 12-16,0 0-10 0,3 2 10 0,-6 4-9 0,3-1 9 16,-3 0-8-16,3 3 8 0,-3 0 0 0,0-6 0 15,-3 4 0-15,0-4 0 0,0 3 0 0,-3-2 0 16,2 0 0-16,-2-1 0 0,0-2 0 0,0-3 0 16,0 3 0-16,0-2 8 0,0-6-8 0,-2 2 8 15,2-2-8-15,0 0 8 0,-6-2 0 0,6-1 1 16,-3 0 0-16,3-2 0 0,-6-3 4 0,6 0 1 15,-3 0 0-15,3-2 0 0,0-1-6 0,-3-2 0 0,3 0-8 0,3-3 12 16,0-3-12-16,0 1 0 0,0-3 8 0,0-1-8 16,3 1 0-16,-1 3 0 0,-2-1 0 0,3 3 0 15,-3 0 0-15,3 3 0 0,0 8-8 0,-3-3 8 16,3 3-13-16,-6 5 1 0,0 0 0 0,0 0 0 31,6 0-12-31,-6 0-3 0,6 10 0 0,0 1 0 0,0 2 11 0,-3 3 3 0,0 2 0 0,3 4 0 16,-3-4 13-16,0 3 0 0,0-2 0 0,-3-1-9 15,3 1 9-15,0-1 0 0,3 1 0 0,-3-3 0 16,0 0 0-16,3 0 0 0,3-3 0 0,-3-3 0 16,0 1 0-16,2-3 0 0,1 5 0 0,0-5-8 15,3-3 8-15,-3-2 8 0,3 2-8 0,-3-2 11 16,6-3-11-16,-3-3 0 0,0 1 0 0,3-1 0 16,-1-2 9-16,-2-3 0 0,0 0 0 0,0-5 0 15,-3-1 2-15,3-2 0 0,0 1 0 0,0-1 0 16,-3-3 0-16,3 3 0 0,-3 3 0 0,2-3 0 15,-5 3-11-15,0-3 0 0,-3 0 9 0,3 3-9 0,-3 0 8 0,0 0-8 16,-3 2 8-16,-3 0-8 0,3 1 8 0,-3 2-8 16,-3-3 10-16,0 3-10 0,0 0 13 0,0 3-3 15,-2 2-1-15,2-2 0 0,-3 3-9 0,3 2 10 16,0 2-10-16,-3 3 10 0,0-2-10 0,3 5 0 16,-3 3 0-16,6 2 0 0,0 3 0 0,0 0 0 15,0 5 0-15,3-3 0 0,3 1-9 0,-3-3 9 16,3 0 0-16,0-1 0 0,3 4 0 0,0-1 0 15,0-4 0-15,3-1 0 0,3 0-8 0,0-5 8 16,3-3 0-16,-4-2 0 0,4-3-18 0,0 0 3 16,3-3 1-16,0 3-662 0,3 0-132 0</inkml:trace>
  <inkml:trace contextRef="#ctx0" brushRef="#br0" timeOffset="24133.9591">5794 12036 1468 0,'-6'13'32'0,"6"-13"8"0,0 0 0 0,0 0 1 0,0 0-33 0,0 0-8 15,-2-3 0-15,-1-2 0 0,0 0 61 0,0 0 11 16,0-1 1-16,0 1 1 0,0 0-9 0,3-3-1 0,-6 0-1 0,3-3 0 16,0 3-5-16,0 0-1 0,0-2 0 0,-3 5 0 15,0-3-22-15,0 2-5 0,0 4-1 0,0-4 0 16,0 1-13-16,0 2-4 0,0 3 0 0,0 0 0 16,0 0 0-16,0 3 0 15,0 0 0-15,0 2 0 0,0 0-12 0,3 3 8 0,-2 3-8 16,2 2 0-16,0 0 0 0,-3 6 0 0,3 2 0 0,3-3-10 15,-3-2 10-15,3 0 0 0,0-3 0 0,3 1 0 16,-3 4 0-16,0-2 0 0,3-3 0 0,3 3 0 16,-6 0 0-16,3-5 0 0,0-3 0 0,-3-8 0 15,0 0 0-15,0 0 0 0,0 0 0 0,0 0 0 16,0 0 0-16,14 0 12 0,-14 0-2 0,9 0-1 16,3-6 7-16,-9-4 2 0,3-4 0 0,0-1 0 15,-3 1-7-15,0 1-2 0,0 0 0 0,-3 2 0 16,0-2-9-16,0 3 0 0,3-1 0 0,-3 6 0 15,0-3 0-15,0 5 8 0,-3 0-8 0,3 3 0 0,0 0 0 0,0 0 0 16,0 6 0-16,3 2 0 0,-3-8 0 0,3 8 0 16,-3 0 0-16,3 2 0 0,0 1 0 0,-3-1 0 15,3 1-9-15,0-1 9 0,0-2-10 0,3 0 2 16,-3 3 0-16,-3-11 0 16,0 0-37-16,0 0-7 0,12 3-2 0,3-1 0 15,-3-4-126-15,-4-1-24 0,4-5-6 0,-3-3-579 16</inkml:trace>
  <inkml:trace contextRef="#ctx0" brushRef="#br0" timeOffset="24456.6847">5914 11882 1388 0,'-3'-37'39'0,"0"32"9"0,3 5-38 0,0 0-10 0,0 0 0 0,0 0 0 16,0 0 102-16,-9 3 18 0,-3-3 4 0,0 0 1 16,3 2-36-16,0-2-7 0,0 3-2 0,0 0 0 15,0 2-31-15,0 0-6 0,9-5-2 0,-9 6 0 16,3 2-22-16,0 2-5 0,3-5-1 0,0 3 0 15,0 0-13-15,3 0 0 0,0 0 0 0,3 0 0 16,3 3 0-16,0-3 0 0,-3 2-12 0,6 1 12 16,0-3-9-16,0 2 9 0,0-4 0 0,3 2-9 15,-3-1 9-15,3 4 0 0,-3-3 0 0,0 0 0 16,-3 0 0-16,0 2 0 0,2-2 0 0,-5 0 0 16,3 0 0-16,-3 0 12 0,0 5-2 0,-3-2-1 15,0-3 22-15,-3 5 4 0,0-5 1 0,-3 5 0 0,1 1-1 0,-1-7 0 16,-3 1 0-16,6-2 0 0,3-6-18 15,-9 10-3-15,0-4-1 0,3 2 0 16,0-6-13-16,6-2 8 0,0 0-8 0,-9 0 0 16,0-2-39-16,6-4-13 0,3-2-4 0,0 0 0 15,3 0-155-15,0-2-31 0,3-3-6 0</inkml:trace>
  <inkml:trace contextRef="#ctx0" brushRef="#br0" timeOffset="24858.0784">5994 11885 1489 0,'-6'-18'42'0,"6"18"10"0,3 13-42 16,-3 0-10-16,-3-2 0 0,3 2 0 0,3 0 50 0,-3 0 8 0,0 1 2 0,-3-1 0 15,6 3-7-15,0-3-1 0,0 3 0 0,-3-3 0 16,3 3-5-16,3-3-2 0,-3-2 0 0,3 2 0 16,-3-5-17-16,3 0-4 0,0 0-1 0,3 0 0 15,-4-3-3-15,1-2 0 0,0-1 0 0,0 1 0 16,3-3 7-16,-9 0 1 0,6-3 0 0,0 1 0 15,0-1 5-15,0-2 2 0,0-3 0 0,-3 0 0 16,3-3-14-16,-3-2-2 0,3 0-1 0,-3-1 0 16,-3 1-6-16,3-3 0 0,0 3-1 0,0 3 0 15,-3-4-11-15,0 4 0 0,0-3 0 0,0 5 0 16,-3 0 0-16,3 0-11 0,0-3 11 0,0 6-8 16,0 0 8-16,0 5 0 0,0 0 0 0,0 0 0 15,0 0-9-15,0 0 9 0,0 0-10 0,3 10 10 16,0 3-9-16,3 1 9 0,-3-1-8 0,0 0 8 15,0 3 0-15,0 0 0 0,3 0 0 0,0 0 0 0,-3-3 0 0,2 3 0 16,-2 0 0-16,0-1 8 0,3-1-8 0,0-4 0 16,-3 3 0-16,3-5 0 15,0 3-28-15,3-3-6 0,0 0-2 0,0-6-1014 16</inkml:trace>
  <inkml:trace contextRef="#ctx0" brushRef="#br0" timeOffset="25589.004">6384 11988 1336 0,'0'0'38'0,"-3"6"8"0,6 7-37 0,-3 0-9 0,3 3 0 0,-3-3 0 16,3 3 44-16,0-3 6 0,-3 3 2 0,3 0 0 0,0 0 7 0,0-3 1 15,0 3 1-15,0-5 0 0,0-1 3 0,0 1 0 16,-3-1 0-16,3-2 0 0,-3-8-4 0,0 0 0 16,0 0 0-16,0 0 0 0,0 0-8 15,0 0-1-15,0 0-1 0,0-8 0 0,0 0-8 0,0 0-2 16,-3-2 0-16,-3-1 0 0,3-2-9 0,0 0-3 15,0 0 0-15,-3-3 0 0,0 5-12 0,3-2-4 16,0 0 0-16,-3-1 0 0,3 1-12 0,3 3 9 16,-3-1-9-16,3 3 8 0,0-2-8 0,0-1 0 15,0 3 0-15,0 0 0 0,3 0 0 0,-3 8 0 0,0 0-9 0,0 0 9 16,0 0-9-16,0 0 9 0,12-3-13 0,-12 3 5 16,12 3-4-16,0 2-1 0,0-2 0 0,-1 2 0 15,-2-2 5-15,3 2 8 16,-3 1-13-16,3-4 5 0,-3 4 8 0,-9-6 0 0,12 2-9 0,-12-2 9 15,12 0 0-15,0 0 0 0,-12 0 0 0,12-2 0 16,-12 2 0-16,9-3 0 0,0-2 0 0,-4-1 0 16,-2 1-9-16,3-3 9 0,-3 0 0 0,-3-2 0 15,0 2-8-15,0 2 8 0,0-4 0 0,0 2 0 16,-6 2 0-16,3 1 0 0,0 0 0 0,-2 0 0 16,2 5 0-16,-3 0 0 0,3 0 0 0,-3 2 0 15,3 1 0-15,0 5-8 0,-3 0 8 0,3 2-10 16,0 4 10-16,0-1-10 0,3 0 10 0,-3 0-10 15,3 1 10-15,0-1 0 0,3 0 0 0,-3 0-8 16,0 0 8-16,6 1 0 0,-3-4 0 0,3 1 0 0,0-1 0 0,0 1 0 16,-3-3 0-16,6 0 0 15,-1-3-100-15,4-2-16 0,-3-6-2 0,3 1-850 16</inkml:trace>
  <inkml:trace contextRef="#ctx0" brushRef="#br0" timeOffset="31295.0841">6720 11869 1206 0,'9'19'26'0,"-9"-19"6"0,0 0 0 0,0 0 3 0,-3 2-35 0,3-2 0 16,0 0 0-16,-3 0 0 0,-3 6 79 0,6-6 9 15,0 0 1-15,0 0 1 0,3 8-39 0,-3 2-8 16,0 1-2-16,0 2 0 0,6 0-5 0,-6 3 0 16,0 3-1-16,3-3 0 0,0-1 2 0,3 1 1 15,-3 3 0-15,0-3 0 0,0 2-12 0,0-2-2 16,3-3-1-16,-3 3 0 0,-3-5 5 0,3-1 0 15,3 4 1-15,-3-4 0 0,-3-2 2 0,3-3 0 16,-3-5 0-16,0 0 0 0,0 0-1 0,0 0 0 16,0 0 0-16,3 3 0 0,3-6 8 0,-6-2 2 15,-3 0 0-15,3-6 0 0,3 1-18 0,-3-1-3 16,-3-2-1-16,0 0 0 0,3-1-18 0,0 1 8 16,0-5-8-16,-3 2 0 0,0 0 0 0,3 0 0 0,0 3 0 0,3 0 0 15,-3-1 0-15,3 4 0 0,-3-1 0 0,6 1 0 16,0 2 0-16,0 0 0 0,-3 0 0 0,0 0 0 15,5 2 0-15,-5 4 0 0,-3 2 0 0,9-3 0 16,-3 1 0-16,0 4 0 0,3-2 0 0,-9 0 0 16,6 8 0-16,3 0 0 0,0 5 0 0,-3-2 0 15,0 2 0-15,0 0 0 0,0 1 0 0,3-1 0 16,-6 0 0-16,3 0 0 0,0 0 0 0,0 1 0 16,0-1 0-16,-3-2 0 0,-1 2 0 0,1-3 0 15,3-2 0-15,-3 3 0 0,-3-6 10 0,0-5-10 16,3 8 8-16,0-3-8 0,0 1 8 0,-3-6-8 15,0 0 9-15,0 0-9 0,0 0 10 0,0 0-10 16,0 0 11-16,0 0-11 0,6-8 12 0,-3-3-12 0,0 1 11 0,0-1-11 16,-3 0 10-16,3 1-10 0,3-3 8 0,-3 2-8 15,0-2 0-15,0 2 9 0,3-2-9 16,-3 0 0-16,3 2 0 0,-3 1 0 0,0-1 0 0,3-2 0 16,-3 2 0-16,3 1 0 0,-6 4-9 0,0-2 9 15,3 3 0-15,0 0 0 0,-3 5-9 0,0 0 9 16,0 0 0-16,0 0-9 0,6 2 0 0,-6-2 0 15,6 3 0-15,0 5 0 0,0 3 9 0,0 2 0 16,-4-3-9-16,4 1 9 0,-3 0 0 0,3-1 0 16,0 1-9-16,0 2 9 0,3-2 0 0,0-1 0 0,-3 1 0 0,-3-3 0 15,-3-3 0-15,9 3 0 0,3-3 0 0,0 0 0 16,-3-2-10-16,0-3 10 0,3 0-8 0,-1 0 8 16,4 0 0-16,-3 0 0 0,-3-3 0 0,3 1-8 15,0-3 8-15,0-1 0 0,-3-2 0 16,-3 0-8-16,3 0 8 0,0-2 0 0,-3-1 0 0,0 1 0 15,-3-1 0-15,0 1 0 0,2-4 0 0,-2 4 0 16,-3-1 0-16,0 1 0 0,0-1 0 0,0 0 0 16,-3-2 0-16,0 3 0 0,-2-1 0 0,2 0 0 15,0 3 0-15,-3 3 9 0,-3 0-9 0,0 0 0 16,9 5 9-16,-9-3-9 0,0 0 0 0,0 1 9 16,9 2-9-16,-6 2 0 0,-3-2 0 0,0 6 0 15,0 2-12-15,3 2 12 0,3 1-10 0,0 2 10 16,0 0-10-16,0 0 10 0,3-2-10 0,3 2 10 15,3-2-8-15,-3 2 8 0,0 0 0 0,6-2-9 16,0 2 9-16,0 0 0 0,-3-2-9 0,3-3 9 16,0 0 0-16,3 2 0 0,-3-2-9 0,0 0 9 0,0-3 0 15,2 1 0-15,-2-4 0 0,3-2 0 0,-12 0 0 0,9 0 0 16,0-5 0-16,3 2 0 0,-6-2 0 0,0 3 11 16,3-4-11-16,-3 1 10 0,0 0-10 0,0-3 0 15,0 0 9-15,3 0-9 0,-3 0 0 0,3 3 9 16,-9-3-9-16,3 2 0 0,-3 6 8 0,2-2-8 15,4-4 0-15,-6 6 0 0,0 0 0 0,0 0 0 16,3 0 0-16,-3 0 0 0,0 0 0 0,6 8 0 16,-3-2 0-16,3 2-9 0,-3-3 9 0,0 3 0 0,-3 2 0 0,6-4 0 15,-3 2 0-15,3-3 8 16,-6-5-8-16,6 3 11 0,-3 2 0 0,-3-5 0 16,0 0 0-16,0 0 0 0,6-3 0 0,-6 3 0 0,6-2 0 0,-3-4 0 15,3-4-2-15,0 2 0 0,3-3 0 0,-6-2 0 16,3 0-9-16,0 0 0 0,0-1 0 0,0 1 8 15,-3-3-8-15,2 3 8 0,1 0-8 0,3-1 8 16,0 1-8-16,-3 5-12 0,-6 0 2 0,3 0 1 16,0 3-4-16,3 0-1 0,-6 5 0 0,-3 0 0 15,0 0 0-15,3 0 0 0,6 5 0 0,-6 3 0 16,-3 0 14-16,6 3-12 0,0 2 12 0,0-3-12 16,3 1 12-16,-6 2-11 0,3 0 11 0,3-2-10 15,0 2 10-15,0-5 0 0,-6 3-9 0,3-1 9 16,6-2-28-16,-3 0-2 0,-3 0 0 0,-3-8 0 15,0 0-36-15,9 5-7 0,-3-5-2 0,-6 0-591 16,0 0-118-16</inkml:trace>
  <inkml:trace contextRef="#ctx0" brushRef="#br0" timeOffset="31520.2564">7792 11494 1458 0,'-9'31'32'0,"9"-31"6"0,0 0 2 0,3 11 1 0,-6-3-33 0,3-8-8 15,0 13 0-15,0-2 0 0,3 4 68 0,-3 4 11 16,-3 0 2-16,3 2 1 0,3 5 4 0,-3 1 1 16,-3-1 0-16,3 1 0 0,0-1-18 0,3 6-3 15,-3-1-1-15,3-4 0 0,0 2-29 0,0-3-7 0,-3-2-1 0,-3 0 0 16,3-3-18-16,0 0-10 16,0 1 10-16,3-1-10 0,3-5 0 0,-3-3 0 0,0 3-11 0,0-6 11 31,3 1-61-31,-6 0-5 0,0-11-1 0,5 7-602 0,-2-4-121 0</inkml:trace>
  <inkml:trace contextRef="#ctx0" brushRef="#br0" timeOffset="31703.6896">7637 11869 1982 0,'-6'-26'56'0,"6"26"12"0,0 0-54 0,9 8-14 0,0-6 0 0,0 1 0 15,3-3 74-15,0 0 12 0,-1-5 2 0,4 2 1 16,3-2-19-16,-3-1-4 0,-3 1-1 0,6 0 0 16,-3 0-50-16,0 2-15 0,-3-2 0 0,5 2-726 15,-2-2-151-15</inkml:trace>
  <inkml:trace contextRef="#ctx0" brushRef="#br0" timeOffset="32618.1544">8369 11726 1146 0,'-6'8'32'0,"3"3"8"0,0 7-32 0,3 4-8 15,-3-7 0-15,0 1 0 0,3 3 48 0,-3-1 8 16,3 1 1-16,0-3 1 0,-3 0 33 0,3-1 6 15,0-4 2-15,0 2 0 0,0 1-19 0,3-1-4 16,-3 0-1-16,3-5 0 0,-3 0-13 0,3 0-2 16,-3-8-1-16,3 8 0 0,-3-8-15 0,0 0-4 15,0 0 0-15,0 0 0 0,0 0-4 0,0 0-2 16,0 0 0-16,0 0 0 0,0 0 10 0,3-6 1 16,-3-1 1-16,3-1 0 0,-3 0-21 0,3-3-4 0,-3-2-1 0,3 0 0 15,0-3-11-15,0 0-9 0,0 3 12 0,0-1-12 16,0-4 9-16,0 5-9 0,0-3 0 0,3 0 9 15,-3 3-9-15,3 5 0 16,-3 2 0-16,3-2 0 0,0 3 0 0,0-3-9 0,0 6 9 16,0-1 0-16,0 8-12 0,3-5 12 0,-1 6-12 0,1 1 12 15,0 4-12-15,3 2 4 0,-3 1 8 0,3-1-13 16,-3 3 13-16,-3 0-9 0,0-3 9 0,3 0-8 16,0 3 8-16,-3-3 0 0,0-2 0 0,0-1 0 15,0 1 0-15,0-3 0 0,-4 0 0 0,1 0 0 16,0-3 0-16,0 0 0 0,-3-5 0 0,0 0 0 15,0 0 0-15,0 0 9 0,6 0-9 0,-6 0 0 16,6-2 13-16,-3-4-4 0,0-2-1 0,3 0 0 16,0-2-8-16,-3-1 8 0,3 1-8 0,-3-4 8 15,0-4-8-15,0 5 0 0,0-6 0 0,3 3 8 16,-3 0-8-16,3 3 0 0,0-3 0 0,0 3 0 16,-3 2 0-16,6-2 0 0,-6 5 0 0,0 0 0 15,3 3-14-15,-3 0 5 0,3 5 1 0,-1 2 0 0,1 4 0 0,-3-1 0 16,0 3 0-16,3 0 0 0,0 0 8 0,0 2 0 15,-3 4-9-15,3-1 9 0,0-3 0 0,-3 4 0 16,3 2 0-16,-3-3 0 0,0 0 0 16,3-2 0-16,0-1 0 0,-3-2 0 0,3 3 0 0,0-3-11 15,0-3 11-15,3 0-8 16,-3 1-29-16,0-1-6 0,0 0-1 0,5-2 0 16,-2-3-128-16,0 0-25 0,0-6-6 0,3 1-393 0,-3-3-80 0</inkml:trace>
  <inkml:trace contextRef="#ctx0" brushRef="#br0" timeOffset="32933.6164">8988 11753 1296 0,'0'0'28'0,"0"0"7"0,0 16 1 0,0-6 0 0,0-10-36 0,0 0 0 0,-6 6 0 0,6-6 0 15,-6 2 98-15,-3 1 13 0,4-1 2 0,-4 1 1 16,3 2-14-16,-3 3-4 0,3-2 0 0,0 4 0 16,0 1-35-16,3-1-7 0,0 1-2 0,3 0 0 15,-3 2-26-15,3 0-6 0,0 3 0 0,3-3-1 16,3 0-9-16,0 1-2 0,0-1 0 0,3-3 0 15,6 1-8-15,-7 0 0 0,1-6 0 0,3 0 0 16,0 0 0-16,0 1 0 0,-3-1 0 0,3-5 0 16,0 0 0-16,-3-3 0 0,3 1 8 0,-12 2-8 15,9-8 19-15,0 3-2 0,-1-3 0 0,-2-3 0 16,-3 0 9-16,0 1 2 0,0-3 0 0,-3 2 0 16,0-2-4-16,-3 0 0 0,-6-1 0 0,6-2 0 0,-5 3-12 0,-1 0-2 15,-3-6-1-15,0 6 0 0,3-3-9 0,0 6 10 16,0-1-10-16,-3 3 10 0,3 0-27 0,0 3-6 15,9 5-1-15,-3-3 0 16,-3 1-107-16,6 2-21 0,0 0-5 0,0 0-507 16,6 2-100-16</inkml:trace>
  <inkml:trace contextRef="#ctx0" brushRef="#br0" timeOffset="33587.2441">9232 11705 1422 0,'0'0'40'0,"0"0"9"0,-3 21-39 0,-3 1-10 0,0-7 0 0,1-4 0 16,-1 0 92-16,0-1 16 0,-3 1 3 0,0-3 1 16,0 2-36-16,3 1-8 0,0-1 0 0,3 4-1 15,-3 2-31-15,6-3-5 0,0 0-2 0,0 0 0 16,0 0-15-16,3-2-3 0,0 0-1 0,0 2 0 16,3-5-10-16,0 0 12 0,0 0-12 0,3-6 12 15,0 4-12-15,-3-4 8 0,3-2-8 0,-1-2 8 16,1-1 8-16,-3-2 2 0,0-1 0 0,3-2 0 15,-3 0 10-15,0-2 3 0,0-6 0 0,0 0 0 16,0 0-10-16,-3-5-1 0,3 0-1 0,-3-6 0 16,0-2-2-16,3-2 0 0,-6-1 0 0,3 0 0 15,0 0-2-15,0 3-1 0,-3 0 0 0,3 0 0 16,0 5-14-16,-3-2 8 0,0 2-8 0,0 3 0 16,0 2 9-16,0 1-9 0,3 2 8 0,-3 5-8 15,-3 1 8-15,3-1-8 0,0 6 8 0,0 5-8 0,0 0 10 0,0 0-10 16,0 0 12-16,0 8-12 0,-3 2 10 0,3 6-10 15,-3 3 8-15,3-1-8 0,0 6 0 0,-3-3 0 16,0 6 0-16,3-1 0 0,0 3 0 16,3 3 0-16,-3 2 0 0,3-2 0 0,0-3-8 0,0-2 8 15,3-1 0-15,3 1 0 0,-6-1 0 0,6-2 0 16,-1-6-9-16,1 1 9 0,0-3 0 0,3 0 0 16,3 0 0-16,0-3 0 0,-3-5-8 0,0 0 8 15,0 0 0-15,0-3 0 0,-1-2 0 0,1-3 0 0,0-3 0 16,0 0 0-16,0-2-13 0,0-3 4 0,-3-3 1 0,0-2 0 15,0-5 8-15,0-1-12 0,0 1 12 0,-3-1-12 16,0-5 12-16,0 1 0 0,-1-4 0 0,-2 1-8 16,0-1 8-16,0 3-12 0,-6 1 12 0,3 4-12 15,-3 0 4-15,0 4 0 0,1-1 0 0,-4 5 0 16,3 3 8-16,-3 3 0 0,0 2 0 0,-3 6-8 16,3 0 0-16,0 7 0 0,-3 1 0 0,0 5 0 15,3 2 8-15,3 1-13 0,0 4 5 0,3-1 8 16,-3-1-10-16,6 0 10 0,0 5 0 0,6-4-9 15,-3 1 9-15,3-4 0 0,0-1 0 0,0-2 0 16,3-2 0-16,0-4-8 0,-1-2 8 0,1-3-8 16,0 1-21-16,3-4-4 0,0-2-1 15,-3-5 0-15,0 0-77 0,0-6-15 0,0-2-3 0</inkml:trace>
  <inkml:trace contextRef="#ctx0" brushRef="#br0" timeOffset="33774.9647">9810 11163 1371 0,'0'0'30'0,"0"0"6"0,0 0 2 0,-3 10 1 0,-3 1-31 0,0 0-8 16,3 4 0-16,0 4 0 0,0 5 48 0,0 5 9 15,0 0 2-15,0 5 0 0,3 3 24 0,0 6 5 16,0-4 0-16,3 4 1 0,0 2-23 0,0-3-5 16,0 3-1-16,3-3 0 0,0-2-8 0,6-3-3 15,0-3 0-15,0-2 0 0,2 0-49 0,1-8 0 16,0-6 0-16,0-2-677 15,3-3-136-15</inkml:trace>
  <inkml:trace contextRef="#ctx0" brushRef="#br0" timeOffset="53409.2568">12849 5300 1396 0,'0'0'40'0,"0"0"8"0,0-8-39 0,-3 2-9 15,-3-2 0-15,3 3 0 0,0-3 72 0,-3 3 13 16,0 0 3-16,3-3 0 0,-3 2-20 0,0 1-4 15,-3-3-1-15,0 3 0 0,0-3-3 0,1 0 0 16,-1 0 0-16,-3 0 0 0,0 0-10 0,0 0-2 16,0 0-1-16,-3 0 0 0,0 0-12 0,3 3-3 15,-3 0 0-15,1 0 0 0,-4-1-4 0,0 1-2 0,-3 0 0 16,3 2 0-16,-3 0 2 0,-6-2 0 16,1 0 0-16,-1 0 0 0,0 2-1 0,0 0 0 0,-5 3 0 15,2-2 0-15,3 2-6 0,-3-3-1 0,6 0 0 0,-5 3 0 16,2 0-10-16,0 0-2 0,0 0-8 0,1 0 12 15,-1 0-12-15,-3 0 8 0,3 0-8 0,-3-2 0 16,4 2 0-16,-4 0 0 0,-6 0 0 0,3-3 0 16,4 0 55-16,-4 1 5 0,0 2 0 0,3 0 1 31,-2-3-102-31,2 0-21 0,-3 3-4 0,3 0-1 0,4 0 51 0,-4 3 16 0,-3 0-10 16,3 2 10-16,1 0-12 0,-4 1 4 0,0 2 0 0,0-1 0 15,4 1 8-15,-4 3-13 0,3 2 5 0,-3-2 8 16,4 2-12-16,-1 3 12 0,0-3-12 0,3 0 12 15,-3 1-9-15,4-1 9 0,-1 0 0 0,-3 0 0 0,3 1 0 16,1-1-8-16,-4-3 8 0,3 4 0 0,0-1 0 0,0-3 0 16,1 1 0-16,2 0 0 0,0 2 0 0,0 0 0 15,3 0 0-15,0-2 0 0,4 2 0 0,-1-2 0 16,0-1 0-16,3 1 0 0,0-1 12 0,0 4-4 16,0-4-8-16,0 3 12 0,1 3-12 0,2-2 0 15,-3-1 0-15,3 3-10 0,0-3 10 0,0 0 0 16,0 3-9-16,3-3 9 0,-3 0 0 0,0-2 0 15,1 2 0-15,2 0 0 0,-3-2 0 0,0 0 0 16,-3-1-9-16,3-2 9 0,0 5 0 0,0-5 0 0,-3 3 0 16,3-1 0-16,1 1 0 0,-1 2 0 0,-3 1 0 15,0-1 0-15,3 3 0 0,3-1 0 0,-3-1 0 0,3 2 0 16,-3-1 0-16,3 1 0 0,0 3 0 0,0-1 0 16,4 6-9-16,2-3 9 0,-3 1 0 0,3-4-9 15,0-2 9-15,0 0-10 0,3 0 10 0,-3 2-10 16,3 1 10-16,-3-1 0 0,3 3 0 0,-3-2 0 15,3-3 0-15,-3 0 0 0,0 2 0 0,3-2 0 16,-3 0 0-16,3 0 0 0,0 0 0 0,0 2 0 16,-3 1 0-16,3-1 0 0,0 3 0 0,-3-2 0 15,0-1 0-15,3 1 0 0,0 0 0 0,0-1 8 16,0 1-8-16,0-1 0 0,0 1 0 0,3-1 0 16,0 1 0-16,-3-1 0 0,3 1 0 0,-3-1 8 15,3 1-8-15,0 2 0 0,0-3 0 0,0 1 0 16,3 2 0-16,-3 3 0 0,3-3 0 0,-3 0 0 0,3 0 0 15,-1 3 9-15,1-3-9 0,0 1 0 0,3 1 8 0,-3-1-8 16,0-1 0-16,3 0 0 0,-3 0 8 0,3 0-8 16,0 0 0-16,-3 1 0 0,3-4 0 0,3 3 0 15,-3-2 8-15,-3 2-8 0,3-3 0 0,-1 4 0 16,4-4 0-16,-3 3 0 0,3 3 0 0,0-5 0 16,0 2 0-16,0-3 0 0,-3 1 8 0,3-1-8 15,3 1 0-15,-3-1 0 0,-1 1 9 0,-2-1-9 16,3-4 0-16,0 4 9 0,-3 1-9 0,3-3 8 15,0-3-8-15,0 3 8 0,-3-3-8 0,3 0 0 16,-3 3 9-16,0-3-9 0,2 0 0 0,1 1 0 0,0 2 0 0,0-3 0 16,0 3 10-16,3-3-2 0,-3 0-8 0,0 0 12 15,3 1-12-15,-3 1 0 0,2-1 0 0,1-1 0 16,3 0 0-16,-3 3-12 0,3-3 12 0,-3 0-10 16,3 1 10-16,0-1 0 0,-4 0 0 0,4-2 0 15,0 2 0-15,3-2 0 0,-6 2 0 0,3-3 0 16,-3 1 0-16,2 0 0 0,1-1 0 0,0 1 0 15,-3 2 0-15,3-2 0 0,0-1 0 0,0 1 0 16,0-1 0-16,2 4 0 0,-2-4 0 0,3 1 0 16,0-1 0-16,0 3 0 0,-3 1 0 0,2-4 0 15,1 1 0-15,3-1 0 0,0 1 0 0,-3 0 0 16,3-1 0-16,-4-2 0 0,1 3 0 0,0-1 0 16,0 1 0-16,0-3 0 0,0 2 0 0,-1-2 0 15,-2 3 0-15,3 0 0 0,0-4 8 0,0 4-8 16,0 0 0-16,-4-3 8 0,1 0-8 0,3-1 0 15,0 1 0-15,0 3 0 0,0-6 0 0,2 3 0 0,-2 3 0 0,0-3 0 16,0-3-11-16,0 3 11 0,0-3 0 0,2 1 0 16,-2-1 0-16,0 0 0 0,0 0 0 0,0-2 0 15,3 0 0-15,-4 2 0 0,4-2 0 0,0-1 0 16,0 1 0-16,-3 0 0 0,0-1 0 0,2 1 0 16,-2-3 0-16,6 3 0 0,-3-3 0 0,3 2 0 15,-7-2 0-15,7 0 0 0,-3 0 0 0,0 0 0 16,-3-2 0-16,2 2 0 0,1-3 0 0,-3 0 0 15,3 1 0-15,-3-1 0 0,3 0 0 0,-1 3 0 0,4-2 0 16,-3 2 0-16,0-6 0 0,0 4 0 16,5 2 0-16,-2-3 0 0,0 0 0 0,0 1 0 0,0-1 0 0,-1 0 0 15,1-2 0-15,0 3 0 0,-3-4 0 0,3 1-9 16,-1 0 9-16,1-1-8 0,0-2 8 0,-3 3-8 16,0 0 0-16,2-3 0 0,1 3 0 15,-3-3 0-15,3 2 8 0,2 1 8 0,-2-3-8 0,0 0 11 16,-3 0-11-16,3 0-16 0,-7-2 4 0,4 2 1 15,0 3 19-15,0-3 4 0,0 0 1 0,0 0 0 16,-1 0-13-16,-2 0 0 0,0 0 0 0,3 0 0 31,3 0-24-31,-4 0-7 0,1 0-1 0,0-2-1 0,0 2 33 0,0-3 0 0,-1 0 10 0,4 4-2 16,-6-4-8-16,0 3 0 0,0 0 0 0,0 0 0 16,-1-2 0-16,1 2 0 0,-3-3 0 0,3 6 0 15,0-6 0-15,0 3 0 0,-3 0 0 0,2-2 0 16,-2-1 0-16,0 1 0 0,-3 2 0 0,3-3 0 15,0 0 0-15,3 1 0 0,-4-1 0 0,4 1 0 0,-3-4 0 16,0 4-8-16,0-3 8 0,0-1 0 0,0 1 0 0,-1 0 0 16,-2 2 0-16,3 1 0 0,0-1 0 0,-3 1 0 15,3-4 0-15,-3 1 0 0,2 3-8 0,1-4 8 16,-3 1-8-16,3 0 8 16,0-3 0-16,-3 0 0 0,3-2 0 0,0-1-8 0,-4-2 8 0,1 5 0 15,3-2 8-15,-6-4-8 0,3 1 0 0,0 0 0 16,-3 0 0-16,0 2 0 0,3-2 0 0,-4-3 0 15,1 3 0-15,0 0 8 0,3-3-8 0,-3 0 0 16,0 1 0-16,0-1 0 0,0 0 0 0,3 3 0 16,-3-3 0-16,-1 3 0 0,4 0 0 0,0-1 0 0,-3 1 0 0,0-2 0 15,0 1 0-15,0-1 0 0,0-4 0 0,-3 3 0 16,0-2 8-16,0-3 0 0,-1 2 0 0,-2-2 0 16,3 0 9-16,-3 0 3 0,0 0 0 0,0 0 0 15,-3-3-8-15,-3 3-2 0,3 0 0 0,0-3 0 16,-3 0-10-16,0 3 10 0,-3 0-10 0,0-3 10 15,0 1-10-15,-3-4 8 0,3 3-8 0,-3 3 8 16,-3-2 2-16,0-1 0 0,1 0 0 0,-1 0 0 16,-3 1 2-16,0-4 0 0,0 3 0 0,0-2 0 15,0 0-4-15,0 2-8 0,-3 0 12 0,3 0-4 16,3 1 7-16,-5 2 1 0,2-1 0 0,-3 1 0 16,3 3-16-16,-3 2 0 0,0-2-9 0,-3-1 9 15,3 1 0-15,-3 2 15 0,-2-3-2 0,-1 1 0 16,0 2-13-16,-3 0 0 0,0 0 0 0,-5-2 0 15,2 2 14-15,0 3-3 0,-3 0-1 0,3 0 0 16,1 2 0-16,-1 3 0 0,-3 0 0 0,3 3 0 0,1 0 6 0,-4 2 0 16,0 1 1-16,3-1 0 0,0 1-1 15,1 2-1-15,2 0 0 0,-6-3 0 0,3 1-5 0,0-1-1 16,1 0 0-16,-4 1 0 0,0-3-9 0,0-1 0 16,-5 1 0-16,2-3 8 0,-3 3-8 0,0 0 0 15,4 0 0-15,-4 2 0 0,0 0 0 0,4 4 8 16,-1-1-8-16,3 0 0 0,0 2 9 0,1 1-9 15,2 0 10-15,-3-1-10 0,3 4 13 0,-3-3-3 16,-2 2-1-16,-1 0 0 0,-3-2-9 0,3 2 8 16,4-2-8-16,-1 0 8 0,-3-1-8 0,3 4 0 15,-2-4 0-15,-1 6 0 0,3 0 0 0,-3 0 0 16,4-2 8-16,-1 4-8 0,0 1 0 0,0 0 0 16,-2 2 0-16,2-2 0 0,6 2-16 0,0 0 4 15,-3 3 0-15,4-2 1 16,2 1-13-16,0-1-2 0,0 4-1 0,3-2 0 15,0 0-105-15,7 0-20 0,-1-3-5 0,6 3-1079 0</inkml:trace>
  <inkml:trace contextRef="#ctx0" brushRef="#br0" timeOffset="54321.0027">14754 4376 1269 0,'0'0'36'0,"0"0"8"0,0 0-36 0,0 0-8 16,0 6 0-16,0-6 0 0,-3 10 35 0,3-2 5 16,-3 3 0-16,3-1 1 0,3-2 4 0,0 3 1 15,0-1 0-15,0 1 0 0,0 2-2 0,3 0-1 0,0 6 0 0,0-3 0 16,0 2-8-16,0 1-2 0,3-1 0 0,-1 3 0 15,-2-2-7-15,0 2-2 0,0 3 0 16,3-3 0-16,-3 3 4 0,-3-3 1 0,3 0 0 0,-3 3 0 16,-3-5 12-16,0-1 3 15,0 1 0-15,-3-3 0 0,3-3 11 0,-3 0 2 0,-3 3 1 0,0 0 0 16,0-6 0-16,-3 1 0 0,0-1 0 0,0-2 0 16,1 0-14-16,-1 0-2 0,0 0-1 0,-3-5 0 15,3 2-13-15,-3-2-2 0,3-1-1 0,-3-2 0 16,0-2-8-16,0 2-1 0,-3 2-1 0,7-2 0 15,-4-5-15-15,3 3 0 0,-3-4 0 0,3 1 0 16,-3 0-17-16,3-3-7 0,0 0 0 0,3-3-1 16,-3 6-121-1,0-8-24-15,3-1-5 0</inkml:trace>
  <inkml:trace contextRef="#ctx0" brushRef="#br0" timeOffset="54626.7126">14331 4352 1782 0,'0'0'39'0,"0"0"8"0,0 0 1 0,0 0 3 0,0 0-41 16,0 0-10-16,0 0 0 0,0 0 0 0,-3-5 84 0,3 0 16 0,0 0 2 0,6-1 1 15,-3-2-41-15,6 3-8 0,0-3-2 0,3 3 0 16,3-3-20-16,0 0-4 0,0 0 0 0,5 0-1 15,4-3-6-15,0 1-1 0,0-1 0 0,3 1 0 16,-1-4-1-16,1 4-1 0,0-3 0 16,0 2 0-16,-3-2-2 0,-1 2-1 0,1-2 0 15,0 2 0-15,0 1-15 0,0-1 11 16,-1 3-11-16,1-2 10 0,-3-1-10 0,0 3 8 0,-3 0-8 0,0 3 8 16,3-3-19-16,-4 3-4 0,-2-1-1 0,3 1-762 15,-3 3-153-15</inkml:trace>
  <inkml:trace contextRef="#ctx0" brushRef="#br0" timeOffset="55167.972">15251 4580 1642 0,'0'0'46'0,"-3"-3"11"0,-3-5-45 0,0 3-12 16,0 0 0-16,3-1 0 0,-3 1 65 0,0 3 11 15,0-1 3-15,-3-2 0 0,6-1-15 0,-3 1-4 0,-2 0 0 0,5 2 0 16,-3 0-20-16,-3 1-4 0,3-1 0 0,-3 3-1 15,6 0-15-15,-6 3-2 0,3 2-1 0,3 3 0 16,-3 3-7-16,3-1-2 0,-3 3 0 0,3 1 0 16,3 2-8-16,-3-1 0 0,0 4 0 0,3 2 0 15,0-2 0-15,3 2 0 0,-3-3 0 0,3 1 8 16,3-1 3-16,0-2 0 0,-3-3 0 0,3 3 0 16,0-5 1-16,0-1 0 0,0 1 0 0,0-3 0 15,-6-8 2-15,9 5 1 0,-9-5 0 0,0 0 0 16,12 3 3-16,-12-3 1 0,11-3 0 0,-2-2 0 15,0 0 1-15,-3-6 1 0,0 1 0 0,-3-6 0 16,3 0-5-16,-3 3-2 0,0-3 0 0,0 2 0 16,-3-1-14-16,0 1 11 0,0 1-11 0,0 0 10 15,-3 0-10-15,3 2 8 0,-3 6-8 0,3 0 8 16,-3 2-8-16,3 0 0 0,0 1 0 0,0 2 8 16,0 0-8-16,0 5 0 0,3 3 0 0,0-3 0 15,-3-5-12-15,6 11 12 0,0-1-10 0,0 3 10 0,0-2-9 0,0 0 9 16,3-1-8-16,0 1 8 15,0-1-43-15,0-2-3 0,3-2-1 0,-1 2-1077 16</inkml:trace>
  <inkml:trace contextRef="#ctx0" brushRef="#br0" timeOffset="55928.1982">15572 4535 1288 0,'0'0'28'0,"0"0"7"0,0 0 1 0,0 0 0 0,3-5-36 0,0-3 0 0,-3 2 0 0,3-1 0 16,0 1 84-16,-3 1 11 0,0-3 1 0,0 3 1 16,0-3-20-16,0 0-4 0,0 0-1 0,0 0 0 15,0 3-9-15,0-3-3 0,-3 2 0 0,0-2 0 16,0 3-14-16,3 3-3 0,-3-1-1 0,-3 0 0 16,4 3-2-16,-1-2 0 0,0 2 0 0,-3 2 0 15,0 1-17-15,0 2-4 0,0 3-1 0,3 0 0 16,-6-3-18-16,0 6 0 0,3-3 8 0,0 5-8 15,0 0 0-15,3 3 0 0,-3 0 0 0,3-3-9 16,3-2 9-16,-3 5-10 0,3 8 10 0,0-1-10 16,3-1 10-16,0 1 0 0,3-1 0 0,-3-1 0 15,3 0 0-15,-3 0 0 0,6-2 0 0,-3-1 0 16,0-2 0-16,3-3 0 0,0-2 0 0,0-3 0 16,-3 0 0-16,2 0-8 0,-2 0 8 0,0-1 0 15,-6-7-16-15,0 0 3 0,15 6 0 0,-15-6 0 16,12 0-23-16,3-6-5 0,-3 1-1 0,-3-3 0 15,3 0-50-15,-3-5-11 0,3-3-1 0,-3 0-496 16,-3 0-100-16</inkml:trace>
  <inkml:trace contextRef="#ctx0" brushRef="#br0" timeOffset="56219.4702">15727 4546 1396 0,'3'-11'31'0,"-6"6"6"0,0 2 2 0,0-2 0 0,-3-1-31 0,3 4-8 15,-3 2 0-15,-3 0 0 0,4 0 87 0,5 0 16 16,-6 0 3-16,0 2 1 0,0 1-41 0,6-3-8 0,-9 5-2 0,3 3 0 15,3-2-26-15,0 4-6 16,3-2 0-16,-3 3-1 0,3-3-23 0,3 5 0 0,-3 0 0 0,3 3 0 16,6-3 0-16,-3 0 0 15,0 1 0-15,3-1 0 0,-1 0 0 0,1-2 0 0,0-1 0 0,0-2 0 16,-9-8 0-16,9 6 0 0,3-4 0 0,0 1 0 16,-3-1 0-16,3-4 12 0,-3-1-2 0,-3-2-1 15,3-3 31-15,-3 3 7 0,-6-3 1 0,6-6 0 16,0 1-2-16,-3 0 0 0,-6 0 0 0,6-3 0 15,-3 0-3-15,0 3-1 0,-3 0 0 0,-3 2 0 16,3 3-23-16,0-3-5 0,0 4-1 0,3-4 0 16,-3 0-13-16,3 3-12 0,-3 1 3 0,3-1 0 15,-3 0-140-15,3 0-28 0,0-3-6 0,-3-2-786 16</inkml:trace>
  <inkml:trace contextRef="#ctx0" brushRef="#br0" timeOffset="56688.0068">15900 3990 1578 0,'0'0'44'0,"0"0"12"0,0 8-45 0,0 0-11 16,0-3 0-16,0-5 0 0,0 0 71 0,3 11 12 15,0-1 2-15,0 1 1 0,3-1-31 0,0 1-7 16,0 8 0-16,0-1-1 0,0 3-30 0,2 3-5 16,1 2-2-16,-3 4 0 0,3-1 1 0,-3 0 0 15,0 0 0-15,3-3 0 0,-3 3-11 0,0 1 12 16,-3-4-12-16,3 0 12 0,-3-2-12 0,0 0 12 15,-3-3-12-15,0 0 12 0,3-2-4 0,-3-1-8 16,0-2 12-16,0 0-4 0,-3-3 3 0,3-5 0 16,3-2 0-16,-3 2 0 0,0 2-2 0,-3-4 0 15,3-6 0-15,0 0 0 0,0 0-1 0,0 0-8 0,3-6 12 0,0-2-4 16,3-2-8-16,-3 2 0 0,0-5 0 0,0 2 0 16,6 0-11-16,-6 1 11 0,3-3-8 0,3 5 8 15,-3-3 0-15,2 3-10 0,-2 0 10 0,3 3 0 16,0-3-19-16,-3 5 3 0,3 1 1 0,-9 2 0 15,0 0-12-15,12 0-2 16,-12 0-1-16,12 0 0 0,-12 0 14 0,0 0 2 0,9 8 1 0,-3 0 0 16,0 2 13-16,0-2-9 0,-6 0 9 0,3 3-8 15,-6-1 8-15,3 1 0 0,-3-1 8 0,-3 4-8 16,0 1 21-16,3-1 0 0,-3 2 0 0,0-3 0 16,0 0 13-16,0-2 2 0,-3-6 1 0,3 3 0 15,0-3-7-15,0 3-2 0,0-3 0 0,3-2 0 0,-3-6-18 0,3 1-10 16,0 2 10-16,0-6-10 15,0-2-44-15,3 3-16 0,0-3-2 0,3-2-589 16,0-6-117-16</inkml:trace>
  <inkml:trace contextRef="#ctx0" brushRef="#br0" timeOffset="56842.936">16296 4442 1569 0,'0'0'34'0,"0"8"7"0,6 3 2 0,-3-3 2 0,0 2-36 0,0 4-9 15,0-1 0-15,3 0 0 0,-3 3 83 0,0 0 14 16,2-3 3-16,-2 3 1 0,0 0-49 0,3-6-9 0,-3 1-3 16,6-3 0-16,0 0-28 0,0-5-12 15,0-3 8-15,3 0-8 16,3-6-113-16,-3-4-28 0,-6-4-6 0</inkml:trace>
  <inkml:trace contextRef="#ctx0" brushRef="#br0" timeOffset="56971.1472">16296 4133 1753 0,'0'0'38'0,"0"0"8"16,0 0 2-16,0 5 2 0,-3 3-40 0,0-3-10 0,3-5 0 0,-3 8 0 15,3-2 0-15,0-6 8 0,3 7-8 0,3-1-517 16,-3-1-109-16</inkml:trace>
  <inkml:trace contextRef="#ctx0" brushRef="#br0" timeOffset="57689.4997">16552 4419 1354 0,'0'0'38'0,"0"0"10"0,0 0-39 0,0 0-9 15,-3-6 0-15,3 6 0 0,0-5 89 0,0 5 16 16,0-5 3-16,0 5 1 0,0-6-13 0,0 6-4 16,0 0 0-16,0 0 0 0,-6-2-27 0,3-1-5 0,3 3-2 15,0 0 0-15,-3 3-22 0,-3-1-4 0,6 4 0 0,-3-1-1 16,0 8-12-16,3-2-3 0,-6 2 0 0,6-2 0 16,0 2-6-16,-3 3-2 0,3-3 0 0,-3 3 0 15,6 0 4-15,-3 0 0 0,0-3 0 0,3-3 0 16,0 4-12-16,0-1 10 0,0-5-10 0,0 2 10 15,3-2-10-15,-3 0 0 0,-3-8 0 0,0 0 0 16,0 0 0-16,9 6 0 0,-9-6 9 0,0 0-9 16,9 0 0-16,-9 0 9 0,0 0-9 0,12-6 0 15,-3-4 12-15,-4-1-4 0,1-2 0 0,-3 2-8 16,0-2 8-16,0 0-8 0,0 0 0 0,-3-1 0 16,-3 1 0-16,3 5 0 0,0-2 0 0,-3 2 0 15,3 0 0-15,-3 2 0 0,3 4 0 0,0-1 0 16,0 3-18-16,0 0 2 0,0 0 1 0,0 0 0 15,0 0-1-15,3 5 0 0,-3 3 0 0,3-2 0 0,3 2 8 0,-3 0 8 16,0-1-13-16,-3-7 5 0,6 8-2 0,-3 0 0 16,3-2 0-16,-6 2 0 0,3-3 10 0,-3-5-13 15,0 0 5-15,9 5 8 0,-6 3-9 0,-3-8 9 16,0 0 0-16,0 0 0 0,15 3 0 0,-15-3 0 16,0 0 0-16,0 0 0 0,15 2 0 0,-15-2 16 15,0 0-2-15,9-5 0 0,3 0 11 0,-6-1 3 16,-3-1 0-16,0-1 0 0,2-3-4 0,-2 0-1 15,3-2 0-15,-3 3 0 0,-6-4-3 0,3-1 0 16,6-1 0-16,0 2 0 0,-6 4-4 0,3-1 0 0,6 1-1 16,-3-1 0-16,-3 3-15 0,0 0 8 15,-6 0-8-15,9 6 0 0,3-1 0 0,-9 3 0 16,3-3 0-16,-3 3 0 0,9 3 0 0,-9-3 0 0,0 0 0 0,6 5 0 16,0 3 0-16,0 0 0 0,3 3 0 0,-6-3 0 15,-3 2 0-15,3 1 0 0,6-1 0 0,0 4 0 16,-3-4 0-16,-1 1 0 0,4-1 0 0,0-2 0 15,3 0 0-15,-6 0 0 0,0 0 0 0,6 0 0 16,0 0-86 0,0-3-10-16,-3 1-3 0,3-6-638 0,3 0-128 0</inkml:trace>
  <inkml:trace contextRef="#ctx0" brushRef="#br0" timeOffset="58694.9539">17623 4233 1839 0,'0'0'40'0,"0"0"9"0,0 0 2 0,-6-2 1 0,-3-4-42 0,3 1-10 0,1 2 0 0,-1-2 0 16,-3 0 46-16,0 0 7 0,6-1 2 0,-3 1 0 15,0 2-35-15,0 1-8 0,0-1 0 0,6 3-1 16,0 0 3-16,-6 3 1 0,-3 5 0 0,6 0 0 0,0 5-15 0,0 0 0 16,0 3 0-16,0 5 0 0,3-2-12 0,3 2 12 15,0 0-12-15,-3 0 12 0,0 0 0 0,6 0 0 16,3-2 0-16,-3-1 0 0,0-2 0 0,0-2 0 16,3-4 0-16,0-2 0 0,0-3 19 0,0-5-3 15,-3 0 0-15,2 0 0 0,4-5 11 0,-6-3 1 16,0-2 1-16,0-1 0 0,0-5 3 0,3 0 1 15,-6 3 0-15,-3-3 0 0,-3 0-11 0,3 0-2 16,6 1-1-16,-9 1 0 0,-3-2-11 0,3 3-8 16,6 0 12-16,-3 2-12 0,0 1 10 0,-3 2-10 15,3 3 8-15,0 5-8 0,3-6 10 0,-3 6-10 0,0 0 12 16,0 0-12-16,6-2 0 0,-6 2 0 0,0 0 0 16,0 0 0-16,6-3 0 0,0 0 0 0,3 1 0 0,-3-4-9 15,-3 1 9-15,0-3-10 0,6 0 10 0,0-5-10 16,0 0 10-16,0-6 0 0,-4 1-9 0,4-3 9 15,0-3 0-15,-3 0 0 0,0-5 0 0,3 2 0 16,3-4 0-16,-6 2 0 0,-6-3 9 0,0 0-9 16,6 0 0-16,-3-2 9 0,-3 2-9 0,-3 3 0 15,0 3 12-15,0 2-4 0,0 3 0 0,-3 2-8 16,-3 3 11-16,3 6-11 0,6-1 10 0,0 6-10 16,0 5 0-16,0 0 0 0,0 0 0 0,0 10 0 15,3 4-13-15,-3 7-3 0,-3 5 0 0,3 3 0 16,6 6 2-16,0 2 0 0,-6 0 0 0,3 5 0 15,3 6 14-15,0 7-12 0,-6 6 12 0,-3 3-12 16,0-4 0-16,6 4 0 0,6-3 0 0,0-3 0 0,-6 0 12 16,6 0-11-16,3 1 11 0,3-4-10 15,-1-4 10-15,1-7 0 0,0-1 0 0,0-6 0 0,3-5-12 0,-3-6-1 16,-3-2 0-16,3-8 0 0,-3 0-1 0,-1-6 0 16,1-4 0-16,-3-6 0 0,0 0 14 0,-3-8 0 15,3-3-10-15,-3-2 10 0,-3 0 9 0,0-6 7 16,-3-2 0-16,0 2 1 0,-3-2 21 0,-3 3 4 15,0-1 1-15,-3-2 0 0,-3 2-18 0,0 4-3 16,-2-1-1-16,2 2 0 0,3 4-21 0,-3-1-13 16,-6 6 1-16,6 0-731 15,3 2-146-15</inkml:trace>
  <inkml:trace contextRef="#ctx0" brushRef="#br0" timeOffset="59403.3462">17174 5284 1127 0,'0'0'32'0,"0"0"7"0,0 0-31 0,0 0-8 0,9 2 0 0,-9-2 0 16,0 0 86-16,3 8 16 0,3 0 3 0,0 0 1 15,-6 3-27-15,0-1-6 0,6 4-1 0,-3 1 0 16,6-1-20-16,-7 4-4 0,4 3 0 0,0 1-1 16,3 4-2-16,-3 0 0 0,-6 4 0 0,3 1 0 15,0 1-8-15,0 2-1 0,0-2-1 0,-3 3 0 16,-3-4-18-16,6 1-3 0,0-3-1 0,0 3 0 15,-6-6-13-15,0 4 11 0,9-7-11 0,-3 1 10 16,-3 0-10-16,3-6 8 0,0 1-8 0,0-3 8 16,3-3-8-16,-6-2 0 0,-3-3 9 0,6 0-9 15,6-6-8-15,-9-2-7 0,0 0-1 0,0 0 0 16,0 0-47-16,0-8-9 0,-3-2-3 0,0-4 0 16,-3 1-29-16,6-3-5 0,3-2-2 0,-6-3-399 15,-6 2-80-15</inkml:trace>
  <inkml:trace contextRef="#ctx0" brushRef="#br0" timeOffset="59632.3148">17186 5567 1555 0,'0'-5'34'0,"0"-9"7"0,-3 1 2 0,-3-5 1 0,6-4-36 0,-3 4-8 16,6-3 0-16,-3 2 0 0,-3-2 76 0,3 3 14 15,6-1 2-15,-3 0 1 0,0 4-29 0,3-1-7 0,3 0-1 0,0 3 0 16,-1 2-8-16,4 0-1 0,0 4-1 0,3 1 0 16,6 4-27-16,-6-1-6 0,-3 0-1 0,0 3 0 15,9 3-4-15,-4 0 0 0,-5 2-8 0,3 3 12 16,-3 0-12-16,0 2 9 0,-6 4-9 0,3-1 8 15,3 0 0-15,-6 3-8 0,-3 2 12 16,-3 1-4-16,6-1 6 0,-9 6 1 0,0 0 0 0,-3 0 0 16,-3 0 1-16,3-3 1 0,3 3 0 0,-6-6 0 15,-3 1-9-15,6-6-8 0,3-2 9 0,0-1-9 16,0-5 0-16,3-5-10 0,0 0 0 0,-6 3 0 31,-3-6-134-31,3-5-26 0,6 1-6 0</inkml:trace>
  <inkml:trace contextRef="#ctx0" brushRef="#br0" timeOffset="59854.8101">17457 5011 1713 0,'0'0'37'0,"3"6"8"0,-3 1 2 0,3 4 2 0,-3 2-39 0,0 3-10 15,6 0 0-15,-4 0 0 0,-2 0 44 0,6 5 8 16,-3-3 0-16,6 1 1 0,0 2-21 0,-3-2-5 15,-3 4-1-15,3 1 0 0,0 0 2 0,0 3 0 16,-3-1 0-16,0 0 0 0,0 1-9 0,3-1-2 16,-3 1 0-16,-3-1 0 0,0-2-17 0,3 0 0 15,0-3 8-15,0 0-8 16,0-5-30-16,0 0-10 0,3-3-1 0,3-2-576 16,-6-6-115-16</inkml:trace>
  <inkml:trace contextRef="#ctx0" brushRef="#br0" timeOffset="60439.1223">17742 5353 1609 0,'6'-8'35'0,"-6"8"7"0,-6-6 2 0,0 4 2 0,3-4-37 0,0 1-9 0,-2 0 0 0,2 2 0 16,-6 0 71-16,6 1 12 0,3 2 2 0,-9-3 1 15,3 3-49-15,6 0-9 0,0 0-3 0,-3 8 0 16,0-3-15-16,0 6-10 0,6 0 12 0,0-1-12 15,-3 3 0-15,0 1 0 0,3-1 0 0,0 3 0 16,6 0 0-16,-3 2 0 0,-3 1 0 0,0-3 0 16,5-1 12-16,1 1-12 0,-3-2 12 0,0-4-12 15,0 3 12-15,0-2-4 0,0-3 0 0,0-3-8 0,-6-5 13 0,3 5-4 16,6 1-1-16,0-6 0 0,0 0 4 0,-3-6 1 16,0 1 0-16,0-3 0 0,3 0 2 0,-3-5 0 15,-3 0 0-15,3-6 0 0,0 3-4 0,-1-2-1 16,-5 2 0-16,3 0 0 0,0 3-10 0,0 0 8 15,-3 2-8-15,0 3 8 0,0-2-8 0,0 4 0 16,0 1 0-16,0 5 0 0,0 0 0 0,0 0 0 16,0 0 0-16,9-3 0 0,-3 6 0 0,0 0 0 15,-3 2-10-15,6 0 10 0,0 1-9 0,-3 1 9 16,0 1-8-16,0 0 8 0,3 3 0 0,-3-1 0 16,-3 1 0-16,3 0 0 0,-3-1 0 0,3 1 0 0,0-1 0 0,-3-2 8 15,0 0 3-15,3 0 1 0,-3-2 0 0,-3-6 0 16,0 0 8-16,0 0 3 15,5 5 0-15,-5-5 0 0,6 0 0 0,-6 0 0 16,6-5 0-16,0-3 0 0,0 0-4 0,-3-3-1 0,0 3 0 0,0-5 0 16,0 2-18-16,3-2 10 0,-3 2-10 0,3-2 8 15,-6 3-8-15,3 2 0 0,0-3 0 0,0 6 0 16,0 0-13-16,-3 5 1 0,0 0 1 0,0 0 0 16,0 0 0-16,6 0 0 0,-6 0 0 0,6 2 0 15,3 4-7-15,-3-1-2 0,0 0 0 0,0 3 0 16,0-3-3-16,3 1-1 0,-1-1 0 0,1 0 0 15,0 0-18-15,0-2-4 0,0-3-1 0,0-3 0 16,0 1-48-16,3-3-9 0,0-3-3 0,3-3-455 16,-3 0-91-16</inkml:trace>
  <inkml:trace contextRef="#ctx0" brushRef="#br0" timeOffset="60641.3314">18302 4892 1490 0,'-9'-10'32'0,"9"10"8"0,0 0 0 0,0 0 3 0,0 0-35 0,0 0-8 15,0 0 0-15,0 8 0 0,0 2 56 0,3 3 10 16,0 3 2-16,0 5 0 0,3 6 0 0,0 2 1 16,0 3 0-16,-3-1 0 0,6 4-12 0,-3-3-2 15,-3-3-1-15,3 2 0 0,0 1-27 0,0-3-6 16,-1 3-1-16,1-6 0 0,3 4-20 0,-3-1 0 16,0-5 0-16,0-1 0 15,0 1-35-15,0-5-11 0,-3 2-2 0,3 50-1 16,-3 77-49-16,0-92-10 0,0-106-1 0</inkml:trace>
  <inkml:trace contextRef="#ctx0" brushRef="#br0" timeOffset="60807.0307">18260 5289 2257 0,'0'0'49'0,"0"0"11"0,0 0 1 0,0 0 3 0,6 0-51 0,3-3-13 0,0 1 0 0,0-1 0 16,3-2 69-16,3 0 11 0,-3-3 3 0,6-3 0 15,-4 0-43-15,4 1-9 0,0-3-2 0,0-3 0 16,0 2-73-16,3-1-14 0,0-1-3 0</inkml:trace>
  <inkml:trace contextRef="#ctx0" brushRef="#br0" timeOffset="61667.5155">19144 5178 1011 0,'3'5'22'0,"0"8"5"0,0 3 1 0,0 5 0 0,3 1-28 0,-3 4 0 16,-3-2 0-16,3 0 0 0,3 0 40 0,-3-1 1 15,0-1 1-15,0-4 0 0,0-2 26 0,0-3 4 16,0 0 2-16,0-5 0 0,0 0-10 15,-3-8-1-15,0 0-1 0,0 0 0 0,6-2-2 0,0-4 0 16,-3-2 0-16,3 0 0 0,0-5-16 0,0 0-4 16,-3-3-1-16,0 0 0 0,3-5-11 0,-3 0-3 15,0-3 0-15,-1 0 0 0,1 3 23 0,0 0 4 16,0 0 0-16,0 0 1 0,0 2-12 0,0 3-2 16,0 0-1-16,0 3 0 0,-3 3-28 0,3 2-10 15,0 0 0-15,0 5 9 0,-3 3-9 0,0 0 0 16,6 0 0-16,0 5 0 0,3 3-8 0,0 0 8 0,-3 5-10 0,0-2 10 15,3 2-8-15,0 0 8 16,-3 1 0-16,3-1-9 0,-3 0 9 0,3 0 0 0,-4 1 0 16,1-1 0-16,-3 0 0 0,3 0 0 0,-3-2 0 0,3-1 0 15,-6-2 0-15,3-2 9 0,0-1-9 0,-3-5 0 16,0 0 16-16,0 0-3 0,0 0-1 0,0 0 0 16,0 0 8-16,0 0 0 0,6-3 1 0,0-2 0 15,-3 0-3-15,3-6-1 0,-3-2 0 0,3 0 0 16,-3-1-8-16,3-1-1 0,-3-4-8 0,3 1 12 15,-3-1-12-15,3 0 0 0,0 1 0 0,0-1 0 16,0 4 0-16,-3-1 0 0,3 5 0 0,0 1 0 16,-1 4 0-16,-2 1 0 0,-3 5 0 0,0 0 0 15,6 5 0-15,0 1 0 0,3 1-9 0,0 4 9 16,-3 0-12-16,0 2 3 0,3 3 1 0,0-3 0 16,0 0 8-16,-3 3-10 0,0-3 10 0,3 1-10 15,0-1-15-15,0 0-3 0,-6-2-1 0,6 2 0 16,-1-5-44-16,4 2-9 0,0-2-2 0,0-2 0 15,0-1-103-15,0 0-21 0,0-2-4 0,0-3-532 16</inkml:trace>
  <inkml:trace contextRef="#ctx0" brushRef="#br0" timeOffset="61968.4177">19865 5159 1432 0,'0'-10'32'0,"0"10"6"0,-3-8 2 0,3 3 0 0,-3-3-32 0,0 2-8 15,-3 1 0-15,3 0 0 0,-3-1 93 0,0 1 18 16,0 3 3-16,0-1 1 0,0 0-33 0,0 3-6 15,0 0-2-15,0 0 0 0,-3 3-33 0,3 0-6 16,0 4-2-16,0 1 0 0,3 0-21 0,-3 3-4 0,3 2 0 0,3 0-8 16,-3 3 0-16,3-3 0 0,3 1 0 0,0-1 0 15,3 0 0-15,0 0 0 0,-3-2-8 0,6 0 8 16,-3-3 0-16,3 2-9 0,0-2 9 0,0-3-8 16,0-2 8-16,0 0 0 0,-3-3 0 0,3-3 0 15,-3 0 28-15,0 1 2 0,0-4 0 0,0 1 0 16,0-3 18-16,-4 3 4 0,1-3 1 0,-3 3 0 15,3-3-4-15,-3 2-1 0,-3-2 0 0,0 1 0 16,-2-1-28-16,2 0-7 0,-3 0-1 0,3-3 0 16,-3 3-12-16,3-2 0 0,0-1 0 0,0 0-10 15,3-2-126-15,0 3-26 0,0-1-5 0,3 0-541 16,0 4-109-16</inkml:trace>
  <inkml:trace contextRef="#ctx0" brushRef="#br0" timeOffset="62610.2184">20079 5001 1205 0,'0'0'34'0,"0"0"8"0,-6 2-34 0,-3 4-8 16,0-4 0-16,3 4 0 0,0-1 73 0,-3 3 13 15,0 0 2-15,0 2 1 0,1 1-15 0,2 2-3 16,0 0-1-16,0 1 0 0,0 1-31 0,3 1-7 16,3 0 0-16,-3-3-1 0,3 1-17 0,3-1-3 15,3-3-1-15,0 1 0 0,-3-3-10 0,3-3 12 16,3 1-12-16,-1-1 12 0,1-5-12 0,0 2 8 0,0-2-8 0,0-2 8 15,3-1 8-15,-3-2 2 0,0 0 0 0,-3-3 0 16,3 0 18-16,0-6 4 0,-3 1 1 0,0-5 0 16,0-1-10-16,0-5-3 0,-3-2 0 0,2-1 0 15,1 1 8-15,0 0 0 0,-3-4 1 0,-3 1 0 16,3 0-3-16,0 0-1 0,-3 0 0 0,-3-3 0 16,0 3-17-16,3 0-3 0,-3 0-1 0,0 3 0 15,3 2-4-15,-3 0-8 0,3 5 11 0,-3 4-11 16,3 1 11-16,0 4-11 0,0 2 10 0,0 8-10 15,0 0 8-15,0 0-8 0,0 0 0 0,-3 5 9 16,3 8-9-16,0 1 0 0,3 1-12 0,-3 7 12 16,0-1-14-16,0 3 5 0,0 2 1 0,3 0 0 15,0 4 8-15,0-4-8 0,-3 3 8 0,3 0-8 16,-3-2 8-16,3 4 0 0,0-1 0 0,3-1 0 16,0 0 0-16,0-3 0 0,0 1 0 0,3-4 0 15,0 1 0-15,3-5 0 0,-3-3 0 0,0 0 0 0,3-3 0 0,-3-3 0 16,2-2 0-16,1 0 0 0,-3 0 0 0,0-5 0 15,3-1 0-15,-3 1 0 0,0-6 10 0,3 1-2 16,-3-1-8-16,0-2 12 0,0 0-4 0,-3-3-8 16,3-3 11-16,-3-2-11 0,0 0 12 0,-1-1-12 15,-2-1 12-15,3-4-12 0,-3 3 9 0,0 0-9 16,-3 0 0-16,-3 0 9 0,0 3-9 0,0 0 0 16,3 2 9-16,-3 1-9 0,0 2 0 0,0 3 8 15,3 5-8-15,0 0 0 0,0 0 0 0,0 0 0 16,0 0 0-16,0 0 0 0,0 0-12 0,3 8 2 15,3 2 1-15,-3 1 0 0,3-1 1 0,3 1 0 16,0-1 0-16,0 1 0 0,3-3-8 0,0-3-2 0,0 1 0 0,0-4 0 31,3 1-26-31,0-6-6 0,2 1-1 0,1-6 0 16,0 0-25-16,0-3-6 0,-3-2-1 0,3 0-548 0,0-1-109 0</inkml:trace>
  <inkml:trace contextRef="#ctx0" brushRef="#br0" timeOffset="62894.1117">20671 4389 1429 0,'0'-13'40'0,"0"13"10"15,0 0-40-15,0 0-10 0,0 0 0 0,0 0 0 16,0 0 98-16,0 0 18 0,0 0 3 0,-3 8 1 16,0 3-46-16,0 2-9 0,0 0-1 0,0 6-1 15,0 2-15-15,0 3-2 0,3 5-1 0,0 5 0 0,-3 6 11 0,3 0 1 16,-2-1 1-16,4 4 0 15,1-4 6-15,0-2 2 0,0 0 0 0,0-2 0 16,0-3-20-16,3-3-4 0,-3 0-1 0,3-3 0 0,0-2-25 16,3 0-4-16,0-6-2 0,0 1 0 0,0-6-10 0,3 0 0 15,-3-2 0-15,3-3 0 0,0 0-12 0,-3 0-8 16,2-6-2-16,1 1 0 16,-3 2-136-16,0-5-27 0,3 0-6 15,-6 0-1-15</inkml:trace>
  <inkml:trace contextRef="#ctx0" brushRef="#br0" timeOffset="64633.8881">9512 12348 1688 0,'0'0'37'0,"0"0"8"0,0 0 2 0,-6 0 0 0,3-3-38 0,-6-2-9 16,3 3 0-16,-3-4 0 0,3-2 76 0,-2 0 14 15,-1 0 2-15,-3-2 1 0,3-3-28 0,-3-1-5 16,0 1-2-16,0-3 0 0,0 3-9 0,0 0-1 0,-3-3-1 0,-2 3 0 16,-1-3-18-16,0 3-3 0,-3-1-1 0,0 1 0 15,-3 3-5-15,0-1-2 0,1 0 0 0,-1 1 0 16,-3 2 6-16,0 3 0 0,0-1 1 0,1 1 0 15,2 2-7-15,-3 1-2 0,3 2 0 0,-2 5 0 16,2-2-8-16,-6 2-8 0,-3 3 9 16,0 0-9-16,1 2 14 0,-4 1-3 0,0 0-1 15,1 2 0-15,-1 0-10 0,3 3 0 0,0 0 0 0,1 0 0 16,-1 0 0-16,3-1 0 0,-3 1 0 0,-2 0 0 16,-4 3 0-16,0-3-9 0,-2-1 9 0,2 1-13 15,0 0 13-15,3 3 0 0,1-1 0 0,-1 1 0 16,6-1 0-16,0 1 0 0,1 2 0 0,2-3 0 15,3 4 0-15,-3 1 0 0,-2 1 0 0,2 3 0 16,3-1 0-16,0 3-14 0,0 0 2 0,4 0 1 16,2-2 11-16,0-1-10 0,3 1 10 0,0 2-10 0,3-3 10 15,3 4 14-15,6-1-3 0,-3 2-1 0,6 4-22 16,0-1-4-16,6 6 0 0,0-3-1 0,3 3 17 0,3-1-8 16,3-2 8-16,0 0 0 0,6 0-9 0,-4 3 9 15,4-3 0-15,0 5-9 0,6 1 9 0,-3-1 0 16,-3 3 0-16,-1-3-8 0,4 3 8 0,-3-5 0 15,3 2 0-15,0 1 0 0,2-6 0 0,1 3-8 16,6-1 8-16,0 1 0 0,2 0 0 0,1-3 0 16,3 0 0-16,0-6 0 0,-4-1 0 0,1-1 0 0,0-3 0 15,2 1 0-15,1-4 0 0,3-1-8 0,5-1 8 16,4-3 0-16,3 1 0 0,-4-6 0 0,-2 0 0 16,-1 0-8-16,1-5 8 0,0 0 0 0,5-2 0 0,1-1-8 15,2-2 8-15,4-1 0 0,-6-2 0 0,-1-2 0 16,-2-4 0-16,2 1 0 0,1-3 0 0,2 0 0 15,4 0 0-15,-4-5-8 0,1 0 8 0,-3-3 0 16,-4-3 0-16,1 1 0 0,2-1 0 0,-2-2-8 16,6-5 8-16,-4-1 0 0,1-5 0 0,-16 6 0 15,1-3 0-15,0 0 0 0,-1-6 0 0,-2-2 0 16,3-2 0-16,0-1 0 0,-1-2 0 0,10-17 0 16,-3 4 0-16,-7-1 0 0,-5 1 0 0,0 4 0 15,-6 1 0-15,-4 3 0 0,1-1 0 0,-6 3 0 16,0-3 0-16,-3 1 0 0,0-1 0 0,-3 3 8 15,-4-3 0-15,-2 3 0 0,-3 0 0 0,-3 14 0 16,0-1 19-16,-6-2 4 0,1 2 1 0,-1-3 0 16,-3-4-9-16,-3 2-2 0,-3 0 0 0,-6-11 0 0,-3 6 2 15,0 2 0-15,-2 6 0 0,-7 2 0 0,-3 0-5 0,-3 6-1 16,4-1 0-16,-7 6 0 0,0 0-1 16,-2 2 0-16,-1-2 0 0,0 5 0 0,1 3-5 0,-4 0-2 15,-2 0 0-15,2 5 0 0,0-3-1 0,7 3 0 16,-4 3 0-16,3 2 0 0,1 1-8 0,2-1 0 15,0 3 0-15,1 3 0 0,-1-1 0 0,3 4-9 16,-3-1 0-16,4-3 0 0,2 4-4 0,3 2-1 16,3-3 0-16,1 0 0 15,2 1-13-15,6-1-2 0,0 0-1 0,6 0 0 16,-3 1-26-16,6 2-4 0,0-3-2 0,6 3 0 16,1 0-82-16,2 0-16 0,2 2-3 0,1-2-529 0,0 3-105 0</inkml:trace>
  <inkml:trace contextRef="#ctx0" brushRef="#br0" timeOffset="65512.0225">10792 12602 2415 0,'0'0'53'0,"-3"5"11"0,-3-2 3 0,0 0 1 0,0-1-55 0,6-2-13 0,0 0 0 15,0 0 0-15,-6-5 28 0,3 0 2 0,3-3 1 0,0 0 0 16,3-5-31-16,0-1 8 0,0-1-8 0,3-1 0 15,0 2 0-15,3-4 0 0,0 2 0 0,0-2 0 16,3-1 0-16,0-2 0 0,3 2 0 0,3 1 0 16,-4 2 0-16,7-3 0 0,0 1 0 0,3-3 0 15,3 2-8-15,2 1 8 0,1-1 0 0,3 6 0 16,0 2-9-16,-1 3 9 0,4 3 0 0,0 2-9 16,0 3 9-16,2 6-8 0,1-1 8 0,3 6-8 15,-1-1-20-15,1 3-3 0,0 1-1 0,-4-1 0 16,4 0 32-16,-3 0 0 0,2 3 0 0,1-3 0 15,6-2 0-15,-1 0 0 0,1 2 0 0,3-5 0 16,-4-3 0-16,4 0 0 0,2-2-9 0,-2 0 9 0,5-3 22 16,1-3 10-16,3-2 1 0,-4-1 1 0,1 1-21 0,-1-3-4 15,4-2-1-15,-1 2 0 0,1-3-8 0,-1-2 0 16,4-3 0-16,-4 0 0 16,1-2-84-16,-4-4-20 0,4-1-3 0</inkml:trace>
  <inkml:trace contextRef="#ctx0" brushRef="#br0" timeOffset="66334.5412">14019 11417 1522 0,'0'0'33'0,"0"0"7"0,0 0 2 0,0 0 2 0,0 0-36 0,0 0-8 0,0 0 0 0,0 0 0 16,0 5 53-16,0 3 9 0,3 0 2 0,-3 0 0 15,3 5-13-15,3-2-3 0,0 2 0 0,-1 3 0 16,1 0-8-16,3 10-3 0,-3 1 0 0,3-1 0 15,-3 3-4-15,0-2-1 0,3 4 0 0,-3-2 0 16,3 1-3-16,-3-4-1 0,3 3 0 0,-6-2 0 16,6-1 4-16,-6-2 1 0,3 2 0 0,-3-5 0 15,0 3 2-15,0-3 0 0,-3-2 0 0,3 2 0 16,-6-2-2-16,0-1 0 0,3 1 0 0,-3-3 0 16,0-1-7-16,-3-1-2 0,0-1 0 0,-3 0 0 15,0 0 0-15,0-5-1 0,0 0 0 0,-3 0 0 16,0-5-6-16,0 2-1 0,-3-2 0 0,4-3 0 15,-7 0-5-15,3 0-2 0,-6 0 0 0,3-6 0 16,-3 1-35-16,3 0-7 16,-2-6-2-16,2 1 0 0,-3-3-143 0,0-3-29 15,3-3-5-15</inkml:trace>
  <inkml:trace contextRef="#ctx0" brushRef="#br0" timeOffset="66553.1792">13548 11570 2131 0,'-6'-2'47'0,"6"-1"9"0,3 0 3 0,0-2 1 0,-3 5-48 0,3-3-12 0,3-2 0 0,3 0 0 16,0-1 60-16,0-1 11 0,3 1 1 0,0-2 1 15,6-2-2-15,0 2-1 0,2-5 0 0,1-1 0 16,3 1-26-16,0 0-4 0,0-3-2 0,0 3 0 16,-1-3-22-16,4 3-5 0,0-3-1 0,0 0 0 15,3 3-10-15,-7-1 8 0,4 1-8 0,0 0 8 16,3 0-8-16,-4 2 0 0,1-2 0 0,0 0-11 31,0 2-88-31,0 1-17 0,-4 2-4 0,1 0-1012 0</inkml:trace>
  <inkml:trace contextRef="#ctx0" brushRef="#br0" timeOffset="67255.6582">14453 11888 1591 0,'0'0'35'0,"0"0"7"0,0 0 2 0,0 0 0 0,0 0-35 0,0-3-9 0,0-5 0 0,-3 3 0 15,3-3 83-15,0 0 14 0,-3 0 3 0,-3-3 1 16,3 1-28-16,0-1-5 0,0 1-2 0,-3-1 0 16,1 3-6-16,-1-2-2 0,0-1 0 0,-3 6 0 15,0-3-22-15,3 3-4 0,0 5 0 0,-3-3-1 16,0 3-11-16,3 3-3 0,-3-1 0 0,3 3 0 0,0 3-17 0,0 3 0 15,3 2 0-15,-3 0 0 0,6 3-12 0,0 3 1 16,0-1 0-16,0 4 0 0,3-4 3 0,3 1 0 16,-3-1 0-16,3 1 0 0,0-4 8 0,0 1 0 15,3-5 0-15,0 0 0 0,3 2 0 0,-3-8 0 16,0 3 0-16,-3-5 0 0,3-1 0 0,0-2 0 16,-9 0 8-16,8-2-8 0,1-6 14 0,0 0-2 15,-3-3 0-15,3 1 0 0,-3-4-2 0,0-2-1 16,0 1 0-16,-3-4 0 0,0 6-9 0,3-3 10 15,-3 3-10-15,0 2 10 0,-3 1-10 0,0 2 0 0,3 0 9 16,-3 2-9-16,0 6 0 0,0 0 8 16,0 0-8-16,0 0 0 0,0 0 0 0,0 0 0 15,3 6 0-15,3 4-8 0,3 1 8 0,-6-1 0 0,6 1 0 16,-3 0-8-16,3 2-4 0,-1-5-1 0,1 0 0 0,0 0 0 31,0-3-117-31,0-2-23 0,3-1-5 0,0 1-819 0</inkml:trace>
  <inkml:trace contextRef="#ctx0" brushRef="#br0" timeOffset="67663.1729">14754 11676 1494 0,'0'0'32'0,"0"0"8"0,0 0 0 0,0 0 3 0,0-3-35 0,-3-2-8 15,-3 0 0-15,3 0 0 16,0-1 114-16,-3 1 21 0,0 0 4 0,3-1 1 0,0 4-32 0,-3-1-7 16,0 0-1-16,0 1 0 0,0 4-44 0,0-2-8 15,-3 3-3-15,4 2 0 0,-4 1-14 0,0 2-3 16,3 0-1-16,0 2 0 0,0 1-13 0,-3 2-2 15,3 3-1-15,3 0 0 0,0 0-11 0,3 5 0 0,0-3 0 0,3 3 0 16,0 1 8-16,0-4-8 0,3 3 8 0,3 0-8 16,0-5 8-16,0 3-8 0,0-6 8 0,-3 0-8 15,5 1 10-15,1-7-10 0,-3 1 12 0,3 0-12 16,0-2 12-16,0-4-12 0,0 1 12 0,0-3-12 16,0-3 10-16,3 1-10 0,-4-4 8 0,1 1-8 15,0 0 0-15,0-3 0 0,0-3 0 0,0 1 0 31,0-1-48-31,0-2-11 0,0 0-2 0,0-1-715 0,3-1-142 0</inkml:trace>
  <inkml:trace contextRef="#ctx0" brushRef="#br0" timeOffset="68261.416">15078 11676 1497 0,'0'0'32'0,"0"0"8"0,0 0 0 0,0 0 4 0,-3-3-36 0,3 3-8 0,-3-5 0 0,0 0 0 16,3-3 72-16,0 3 12 0,-3-3 2 0,0 2 1 16,0 1-13-16,1 0-2 0,-1 2-1 0,3 3 0 15,-6-5-3-15,3 5-1 0,-6-3 0 0,3 3 0 16,0 3-23-16,0 0-5 0,0 2-1 0,0 0 0 16,-3 6-24-16,6-3-5 0,-3 2-1 0,3 3 0 15,0-2-8-15,0 5 0 0,3 0 0 0,3 0 0 16,0 0 0-16,-3-3-9 0,3 3 9 0,3-1 0 15,3-1 0-15,-3-4 0 0,0-2 0 0,0 0 0 0,3 0-8 0,-3-3 8 16,3-5 0-16,-3 3 0 0,2-3 0 0,-2-3 0 16,0-2 0-16,0 2 9 0,-3-2 15 0,3-3 4 15,-3 0 0-15,0 0 0 16,0 0 2-16,-3 3 1 0,0-3 0 0,3 3 0 0,-3-3-17 0,-3 0-3 16,3 0-1-16,0 0 0 0,-3 0-22 0,3 0-5 15,-3 0-1-15,3-5-775 16,0 3-155-16</inkml:trace>
  <inkml:trace contextRef="#ctx0" brushRef="#br0" timeOffset="68726.876">15093 11081 1537 0,'0'0'33'0,"0"0"7"0,0 18 2 0,3-2 2 0,0-5-35 0,3 2-9 0,-3 5 0 0,3-2 0 15,0 0 55-15,0 3 9 0,-3-1 1 0,6 3 1 16,-3 9-16-16,3-4-3 0,-3 0-1 0,0 1 0 16,0-1 9-16,3 3 1 0,-6-2 1 0,2-1 0 15,1-2-17-15,-3 0-4 0,3-3-1 0,0 3 0 16,-3-3-9-16,0 0-2 0,0-5 0 0,0-3 0 16,0 1-7-16,0-1-1 0,-3-5-1 0,0-8 0 15,0 0 0-15,0 5 0 0,0-5 0 0,0 0 0 16,0 0-3-16,0 0 0 0,0 0 0 0,0 0 0 15,3-5-12-15,0 0 0 0,3-1 0 0,0-2 0 0,0 0 0 0,0-2 0 16,0 2 0-16,0 0 0 0,0 3-12 0,0-3 4 16,0 2 8-16,6 4-13 0,-3-4 13 0,-1 4-11 15,-2-1 11-15,3 3-10 0,3 0 10 0,-3 0-13 16,0 5 5-16,-9-5 8 0,0 0-12 0,6 8 12 16,3 0-10-16,-6 3 10 0,0-3 0 0,-3 2 0 15,3 4 0-15,-6-4 0 0,3 3 0 0,-6-2 0 16,0 2 11-16,3 1-3 0,0-1 7 0,-3 0 1 15,0 0 1-15,0 0 0 0,0-2 3 0,0 0 1 16,-3-3 0-16,3-3 0 0,0 0-7 0,1 0-2 16,-1-5 0-16,0 3 0 0,-3-6-12 0,3 3 0 0,3-2 0 15,-3-4 0 1,3-1-52-16,-3-4-4 0,6 0-1 0,0-2-681 0,0-3-136 16</inkml:trace>
  <inkml:trace contextRef="#ctx0" brushRef="#br0" timeOffset="68899.3729">15439 11512 1468 0,'11'19'32'0,"-8"-9"8"0,3 1 0 0,-3-1 1 0,3 4-33 0,-3-4-8 0,0 3 0 0,3-2 0 16,-3 2 76-16,0 0 14 0,-3-2 2 0,3 0 1 16,0-4-30-16,0 1-7 0,-3-8 0 0,0 0-1 15,0 0-41-15,3 6-14 0,-3-6 9 0,0 0-9 16,6-3-129-16,-3-5-31 0,3 0-7 0</inkml:trace>
  <inkml:trace contextRef="#ctx0" brushRef="#br0" timeOffset="69018.7">15430 11319 1545 0,'0'-35'44'0,"0"35"9"0,0 11-42 0,-3 0-11 16,0-6 0-16,3-5 0 0,0 5 35 0,0-5 5 15,0 0 0-15,3 8 1 16,3-3-64-16,-3 1-13 0,0 2-2 0</inkml:trace>
  <inkml:trace contextRef="#ctx0" brushRef="#br0" timeOffset="69695.9382">15686 11459 1295 0,'0'0'36'0,"0"0"9"0,0 0-36 0,0 0-9 0,0 0 0 0,0 0 0 15,0 0 124-15,0 0 22 0,-9 3 5 0,9-3 1 16,-9 0-37-16,0 0-7 0,3-3-2 0,-3 3 0 16,9 0-43-16,-6 5-9 0,-3-2-2 0,3 0 0 15,0-1-27-15,3 6-5 0,-3 0-2 0,3 0 0 16,-3 3-18-16,3 2 10 0,3 0-10 0,-3 3 8 16,3-3-8-16,3 3 0 0,-3 0 0 0,6-3 0 15,-3 3 0-15,0-3 0 0,3 3 0 0,0-5 0 16,0-1 8-16,0-2-8 0,0 0 8 0,3 0-8 15,0-2 8-15,0-4-8 0,0 1 0 0,-3-3 8 16,0-3-8-16,0 1 10 0,-1-4-10 0,1 4 10 16,0-6-2-16,0 0 0 0,3-3 0 0,-6-2 0 15,3 0-8-15,-3-1 10 0,0 4-10 0,-3-3 10 0,3-1-10 0,0 6 0 16,-3-5 9-16,0 5-9 0,0-2 0 0,0 2 0 16,0 2 0-16,0 1 0 0,0 5-8 0,0 0-7 15,0 0-1-15,0 0 0 16,0 0-12-16,0 0-4 0,0 0 0 0,0 0 0 0,6 3 14 15,0 2 2-15,0-2 1 0,0 2 0 0,-3 0 15 0,3 1-12 16,0-1 12-16,0 0-12 0,0 1 12 0,-3-1 0 16,-3-5 0-16,6 5 0 0,0 0 0 0,0 1 0 15,-6-6 0-15,0 0 0 0,5 2 0 0,1 4 15 16,3-6-3-16,-9 0-1 0,0 0 14 0,0 0 3 0,0 0 1 0,0 0 0 16,0 0 11-16,0 0 1 0,0 0 1 0,6 0 0 15,3-6-10-15,-9 6-3 0,3-5 0 0,0 0 0 16,6-1-13-16,-6 1-2 0,0-3-1 0,0-2 0 15,3 2-13-15,-3-3 8 0,0 1-8 0,0-1 0 16,0 0 8-16,0 1-8 0,3-3 0 0,-3 2 9 16,0-2-9-16,-3 0 0 0,6 5 0 0,-3 0 0 15,6 0 0-15,-9 8 8 0,0 0-8 0,6-3 0 16,-6 3 0-16,0 0 0 0,6 5 0 0,2 1 0 16,1 2-10-16,0 2-1 0,-3 1 0 0,0 2 0 15,0-2-1-15,3 2 0 0,-3-3 0 0,0 4 0 16,0-4 12-16,3 1 0 0,-3-3 0 0,0 2-8 15,3-2 8-15,-3 0 0 0,3-3 0 0,0-2 0 16,2 2-26-16,-2-2-3 0,0 0-1 0,0-3 0 16,3 0-125-16,-6 0-25 0,3 0-4 0</inkml:trace>
  <inkml:trace contextRef="#ctx0" brushRef="#br0" timeOffset="70567.4098">16802 11173 955 0,'9'-8'27'0,"-9"8"6"16,0 0-33-16,0 0 0 0,0 0 0 0,0-5 0 15,-3-3 132-15,0 3 20 0,-3 0 4 0,-3-1 1 16,0 4-18-16,0-4-4 0,-3 4-1 0,3-4 0 16,-3 6-45-16,3 0-9 0,3 0-1 0,-3 6-1 0,-2-4-36 0,2 6-7 15,6-2-2-15,-3 4 0 0,0 3-33 0,3 3 0 16,-3 3-12-16,6 2 3 0,0 0 9 0,0 0-13 16,0 3 5-16,0-3 8 0,6-2 0 0,0-1 0 15,-3-2 0-15,3-3 0 0,0-2 0 0,0-3 10 16,-1-5-2-16,1 2-8 0,0-5 17 15,0 0-3-15,0 0-1 0,3 0 0 16,0-3 13-16,-3-2 2 0,3-3 1 0,-3-3 0 0,3 4 1 0,-3-4 0 16,-3-2 0-16,6-1 0 0,3 1-7 0,-6 0-2 15,0 2 0-15,0 1 0 0,0-1-5 0,-6-2-2 16,0 2 0-16,0 1 0 0,0-1-14 0,0-2 8 16,0 0-8-16,0 0 0 0,-3-1 0 0,3-4-16 15,5-1 1-15,-2-2 1 16,-3 0-18-16,0-8-4 0,3 0-1 0,3-6 0 15,-3-2-14-15,-3-2-2 0,0-1-1 0,-3 3 0 16,3 3 2-16,0-1 0 0,-6 3 0 0,3 1 0 0,6-4 32 0,-3 6 8 0,-3 0 0 0,0 3 1 16,1-1 11-16,2 6 11 0,0 8-3 0,0 5 0 15,-6-3 7-15,3 9 1 0,3 2 0 0,0 0 0 16,0 0-16-16,0 10 0 0,3 3-9 0,0 6 9 16,2 2-13-16,1 6 3 0,-3-1 1 0,3 3 0 15,6 3 9-15,-3 10-8 0,-3 6 8 0,0 5-8 16,3 2 8-16,0 1 0 0,-3 2 0 0,0 0-8 15,0 0 8-15,0 1 0 0,6 2 0 0,-3-3 0 16,-3-8 0-16,5-2 0 0,4-3 0 0,-3-6-8 16,0-2 8-16,0-5 0 0,3-3 0 0,0-5 0 15,0-5 0-15,-3-4 0 0,-3-4 0 0,2-3 0 16,4-3 0-16,-3-5 0 0,-6-2 0 0,3-1 0 0,0-5 0 0,0-3 0 16,-6-2 0-16,0-5 0 0,-3 2 8 0,3-5-8 15,0-3 8-15,-3 0-8 0,-9 0 20 0,3 0 0 16,3 6 0-16,-3-3 0 0,-6-1 3 0,0 7 0 15,-3-1 0-15,6 3 0 0,1 2-12 0,-1 3-3 16,0 3 0-16,0 2 0 16,3 3-84-16,0 0-18 0,-3 3-3 0</inkml:trace>
  <inkml:trace contextRef="#ctx0" brushRef="#br0" timeOffset="71585.8641">17748 10874 1591 0,'-6'3'35'0,"6"-3"7"0,6 8 2 0,-3 3 0 0,0 2-35 0,3 3-9 15,-3-3 0-15,6 3 0 0,0 0 23 0,-3 5 2 16,-3-3 1-16,3 1 0 0,6 2-1 0,-3-2 0 0,-3-1 0 0,-3 1 0 16,6-4 28-16,-3-1 6 0,0-1 1 0,-3 0 0 15,-3-2-14-15,2-3-2 0,4 0-1 0,-6-8 0 16,0 0-10-16,0 0-1 0,0 0-1 0,9 0 0 15,-3-6-3-15,-3 1 0 0,0-3 0 0,3 0 0 16,0-5-11-16,-3 0-2 0,0-6-1 0,3 1 0 16,-3-4-14-16,3 1 11 0,-6-3-11 15,0 1 10-15,3-4-10 0,0 3 0 0,0 1 9 16,0-1-9-16,0 3 0 0,0 2 0 0,3 3 0 0,0 3 0 16,-3 5 0-16,0 3-10 0,-3 5 10 0,9 0-10 15,0 5-6-15,-3 3 0 0,0 0-1 0,2 5 0 16,1 3 5-16,0 0 2 0,-3 2 0 0,3-2 0 15,-3 0 10-15,3 0-8 0,-3 0 8 0,0 0-8 16,-3-3 8-16,3-2 0 0,-3-1 8 0,0 1-8 16,-3-3 8-16,3 0-8 0,-3-8 10 0,3 5-10 15,-3-5 16-15,0 0-4 0,0 0 0 0,6 18 0 16,-3 22 6-16,0-27 1 0,0-42 0 0,-3-2 0 0,3 12-1 0,0-2 0 16,-3 2 0-16,3-2 0 0,-3 3-8 0,0-4-2 15,3-1 0-15,-3 1 0 0,3-1-8 16,-3 4 0-16,3 1 0 0,3 2 8 0,-4 3-8 15,1-1 0-15,0 6 0 0,3 0-11 0,-3 6 0 0,-3 2 0 16,0 0 0-16,9 2 0 0,-3 4-1 16,3 2 0-16,-3 2 0 0,0 3 0 0,3 1 12 0,-3-1-10 15,3 3 10-15,0 0-10 0,0-3 10 0,0 0-10 16,0 0 10-16,0-2-10 0,2 0 10 16,1-4 0-16,0 1 0 0,3-2 0 0,-3-4-11 0,0-2 11 15,3 0-13-15,-3-2 5 0,0-4 8 0,0 1-13 16,-1 0 5-16,1-6 8 0,0 1-9 0,-3-1 9 15,-3-2 0-15,3 0 0 0,0-3 0 0,0-3 0 0,-3 3 0 16,0-2 0-16,-3-1 0 0,0 1 11 0,0 2-3 16,-3 0-8-16,0 3 8 0,0 2-8 0,-3 1 0 0,0-1 0 15,0 0 12-15,-3 4 0 0,0-1-1 0,-3 2 0 16,0 1 1-16,0 2 1 0,0 3 0 0,3 3 0 16,-3 2 0-16,3 1 0 0,-3 4 0 0,4 1 0 15,-1 2-13-15,0 3 0 0,3 2-12 0,0 4 12 16,3-1-12-16,0 3 4 0,3-1 8 0,0-1-13 15,0-1 13-15,3 0 0 0,-1-3-10 0,4-2 10 16,0 0-12-16,0-5 1 0,3-1 1 0,0-2 0 16,3-2-51-16,0-1-11 15,0-3-1-15,0-2-602 0,2-2-120 0</inkml:trace>
  <inkml:trace contextRef="#ctx0" brushRef="#br0" timeOffset="71927.6831">18766 10655 1645 0,'0'0'36'0,"-3"-3"7"0,-6 0 1 0,3-2 4 0,-2 3-39 0,-1-1-9 16,0-2 0-16,0 2 0 0,-3 3 86 0,3 0 15 15,-3 0 3-15,3 5 1 0,3-2-48 0,-3 5-9 16,3 0-3-16,-3 2 0 0,0 1-25 0,3 2-6 16,3 3-1-16,0 0 0 0,0 2-13 0,0 4 11 15,3-1-11-15,0-3 10 0,3 1-10 0,0-1 12 16,3-2-12-16,0-3 12 0,0 1-12 0,3-6 10 15,-3 0-10-15,3-1 10 0,0-4-10 0,0 0 10 0,0-3-10 16,0-3 10-16,0-2-2 0,3-3-8 16,-3 0 12-16,0-5-4 0,-1 0 1 0,1-3 0 0,-3 0 0 15,3 0 0-15,-3 0-1 0,0 0-8 0,0 0 12 16,0 3-4-16,-3 2-8 0,0 1 0 0,3 2 9 0,-3 3-9 16,-3 5 19-16,0 0-1 0,0 0 0 0,0 0 0 15,0 0 8-15,6 8 2 0,-3 2 0 0,3 1 0 16,0 2-19-16,0 0-9 0,-3 0 10 0,3 1-10 15,0-1 0-15,3-3 0 0,-3 4 0 0,-1-6-763 16,4 2-153-16</inkml:trace>
  <inkml:trace contextRef="#ctx0" brushRef="#br0" timeOffset="72562.6225">19088 10546 1875 0,'0'0'41'0,"0"0"9"0,0 0 2 0,0 0 0 15,0 0-41-15,0 0-11 0,0 0 0 0,0 0 0 16,-6-2 101-16,-3-1 19 0,6 3 3 0,-6 0 1 16,0 3-64-16,3-1-13 0,-3-2-3 0,0 6 0 0,0-4-11 0,-3 6-2 15,3 0-1-15,1 0 0 0,-1 0-11 0,0 3-3 16,0-1 0-16,6 3 0 0,0-2-8 0,3 2-8 15,-3 0 12-15,6 1-12 16,0-4 0-16,3 3 0 0,0-2-12 0,3 0 3 0,0-3 9 0,2 2-12 16,-2-5 12-16,3 3-12 0,0-2 12 0,3-1-10 15,-3-2 10-15,0 2-10 0,0 0 10 0,-3 0 0 16,-3 1 0-16,0-1 0 0,-3 0 0 0,0 1 9 16,0 2-1-16,-3 0-8 0,0-1 18 0,0 4-3 15,-3-3-1-15,-3 3 0 0,0-1-14 0,0 1 0 16,0-1 8-16,0 1-8 0,3-3 0 0,-3 0 0 0,0-3 0 15,6-5 0 1,0 0-88-16,0 0-20 0,0 0-4 0,0 0-614 0,3-11-123 16</inkml:trace>
  <inkml:trace contextRef="#ctx0" brushRef="#br0" timeOffset="72811.5367">19195 10546 1616 0,'0'0'36'0,"0"8"7"0,0 3 1 0,0-1 1 0,0 4-36 0,3-1-9 0,0 0 0 0,0 0 0 16,3 3 71-16,0-3 12 0,0 1 2 0,0-4 1 16,3 1-38-16,0-1-7 0,-1 1-1 0,1 0-1 15,3-6-3-15,-3 0-1 0,0 0 0 0,3-2 0 16,-3-3 7-16,0-3 2 0,0 1 0 0,0-3 0 16,-3-1 17-16,0 1 4 0,0-6 1 0,0 3 0 15,-3-5-5-15,3 0-1 0,-6 0 0 0,2-3 0 0,4 0-8 0,-6 3-1 16,0-3-1-16,-3 3 0 0,0-3-31 0,3 3-7 15,-2-1 0-15,2 1-1 16,-3-3-93-16,0 0-18 0,0 3-4 0,0-3-1136 16</inkml:trace>
  <inkml:trace contextRef="#ctx0" brushRef="#br0" timeOffset="74328.1635">19722 10459 1205 0,'0'0'34'0,"0"0"8"0,0 0-34 0,0 0-8 15,-3 5 0-15,0 3 0 0,3 0 47 0,0 0 7 16,0 3 2-16,-3-1 0 0,3 1 29 0,0-1 7 16,0 1 0-16,-3 2 1 0,3-2-5 0,0-1-2 15,0 1 0-15,0-3 0 0,-3 3-10 0,3-4-1 16,0-7-1-16,0 6 0 0,0-6-21 0,0 0-4 0,0 0-1 0,0 0 0 15,0 0 9-15,0 0 2 0,0 0 0 16,0 0 0-16,0 0-15 0,-6-6-4 0,0 4 0 0,3-3 0 16,0-3-16-16,0 0-3 0,-3-3-1 0,6 0 0 15,-3 1-8-15,0-1-3 0,3-2 0 0,-3 0 0 16,3 0-9-16,0-1 0 0,0 1 9 0,0 3-9 16,0-4 0-16,3 4 0 0,0 2 0 0,0 0 0 15,0 0 0-15,0 5 0 16,-3 3-10-16,6-2 10 0,3 2-10 0,-3 0 10 0,3 5-8 0,-3-2 8 15,6 2-14-15,-3 0 2 0,0 0 1 0,-1 1 0 16,1-4 11-16,0 4-10 0,0-4 10 0,-3 1-10 16,6-3 10-16,-3 0-10 0,0-3 10 0,0 1-10 15,0-4 10-15,0 1 0 0,-3-3 0 0,3-2 8 16,-3-1-8-16,3-2 0 0,-6 0 0 0,2-1 0 16,-2 1 0-16,0 0 0 0,0 0 0 0,0 2 0 15,-6-2 0-15,3 2 0 0,0 1 0 0,0 2 0 16,-3 0 0-16,0 2 0 0,-3 4-8 0,4-1 8 15,2 3-8-15,-9 0 8 0,3 3-8 0,0 2 8 16,3 0-20-16,0 3 2 0,0 3 0 0,0 5 0 0,3 0 2 16,0 2 1-16,0 1 0 0,3 2 0 0,-3 3 15 0,6-3-9 15,0-3 9-15,3 4-8 0,-3-7 8 0,2 1-10 16,-2-2 10-16,3-1-10 0,0-5-3 0,0 0-1 16,3-3 0-16,-3 0 0 15,3-2-30-15,-3-6-7 0,3 1-1 0,0-4 0 16,3 1-13-16,-4-6-3 0,-2-2-1 0,3 0 0 15,0-3-16-15,-3-2-3 0,-3-1-1 0,0 1 0 16,3-4 38-16,-3 4 8 0,0 2 2 0,-3 3 0 0,0 0 41 16,0-1 8-16,-3 6 1 0,3 3 1 0,-3 5 14 0,0 0 2 0,0 0 1 15,0 0 0-15,0 0 9 0,3 5 1 0,-3 3 1 0,0 6 0 16,3-4-20-16,0 3-4 0,0 3-1 16,0-3 0-16,0 1-1 0,0-1 0 0,0 0 0 0,0 0 0 15,-3-2 20-15,3 0 3 0,0-4 1 0,0-1 0 16,-3-6 6-16,2 5 2 0,-2-5 0 0,0 0 0 15,0 0-16-15,6 0-4 0,0-3 0 0,0-2 0 16,0-5-8-16,-3-1-3 0,0 0 0 0,3-5 0 16,-3 1-1-16,0-4 0 0,0 1 0 0,0 2 0 15,3-3 4-15,-3 3 0 0,0 0 0 0,3 3 0 16,-6 3-8-16,3 2-8 0,0 0 11 0,0 2-11 16,-3 6 8-16,0 0-8 0,0 0 0 0,6 0 0 15,0 3 0-15,0 2 0 0,0 3 0 0,0 3-12 16,-3-1 3-16,6 4 1 0,-6-1 0 0,3 3 0 15,-1-3 8-15,1 0 0 0,-3-2 0 0,3-1-8 16,-6 4 8-16,6-6 0 0,0 2 0 0,-3-2 0 0,0 0 0 0,3-3 0 16,0 1 0-16,-6-6 0 0,6 0 8 0,-6 0-8 15,0 0 8-15,6-3-8 0,0-5 8 0,0 0-8 16,0 0 8-16,0-2-8 0,0-4 0 0,-3 1 9 16,3-3-9-16,-3 3 0 0,3-3 0 0,-3 3 0 15,0 2 0-15,-3 1 0 0,0-1 9 0,3 3-9 16,0 0 0-16,-3 8 9 0,0-5-9 0,0 5 0 15,0 0 0-15,0 0 0 0,0 0 0 0,0 0 0 16,3 5-10-16,2 3 10 0,-2 0-11 0,3 0 11 0,0 0-12 16,0 3 12-16,0-3-9 0,0 0 9 0,0-1 0 15,3 1-9-15,0-2 9 0,0-1-8 0,0 0 8 0,-3-5-8 16,0 3 8-16,3-3 0 0,-3-3-9 16,3 1 9-16,-3-1 0 0,2-2 0 15,1-3 0-15,-3 0 0 0,3 0 0 0,-3-3 0 16,0 1 0-16,0 2 0 0,3-5 0 0,-3 5 0 0,0-3-9 0,-3 0 9 15,3 3 0-15,-3 1 0 0,-3-1 0 0,6 0 0 16,-6 2 0-16,3 1 0 0,-3-3 0 0,0 8 0 16,0 0-13-16,0 0 4 0,0 0 1 0,0 0 0 15,0 0-2-15,-3 8 0 0,-3-3 0 0,6 3 0 16,0 0 1-16,0 3 0 0,0-3 0 0,3 2 0 16,0 1 9-16,0 0-10 0,3-4 10 0,0 4-10 15,0-3 10-15,3-3 0 0,-3 3 0 0,3-2-8 16,-4-4 8-16,7 1-10 0,0-3 10 0,0-3-10 15,-3 1 10-15,6-1 0 0,-3 0 0 0,0-5 0 16,0 3-9-16,0-3 9 0,0 0-10 0,-1-2 10 16,1 2-64-16,0-6-8 0,0 4 0 0,0-1-580 15,0-5-115-15</inkml:trace>
  <inkml:trace contextRef="#ctx0" brushRef="#br0" timeOffset="74542.4838">21002 9335 1522 0,'-3'13'33'0,"3"-3"7"0,3 4 2 0,0 7 2 0,-3 5-36 0,6 9-8 0,0 2 0 0,0 5 0 16,2 0 72-16,-2 3 13 0,0 0 3 0,0 3 0 16,0-3-29-16,-3 2-6 0,3 1-1 0,-3 0 0 15,0-1-27-15,0-4-5 0,0-4-2 0,0-2 0 16,0 0-18-16,0-5-14 0,-3-3 2 0,3-5 1 31,0 0-149-31,0-6-31 0,-3-4-5 0</inkml:trace>
  <inkml:trace contextRef="#ctx0" brushRef="#br0" timeOffset="74684.6436">20945 10152 1810 0,'0'0'40'0,"0"0"8"0,0-8 1 0,3 3 3 15,3-3-42-15,-3 3-10 0,6-3 0 0,0 0 0 16,0 0 94-16,6 0 17 0,0-3 3 0,2-2 1 15,1 0-57-15,3-6-11 0,3 3-3 0,-3-2 0 16,3-1-31-16,-1-2-13 0,1 0 11 0,3 3-1075 16</inkml:trace>
  <inkml:trace contextRef="#ctx0" brushRef="#br0" timeOffset="75496.9824">21731 9737 1134 0,'0'0'24'0,"3"5"6"0,-3 3 1 0,3 5 1 0,0-2-32 0,-3 2 0 16,0 3 0-16,3 0 0 0,0 2 92 0,0 1 11 15,-3 2 2-15,6 0 1 0,0 0-10 0,-3 0-1 16,-6-2-1-16,3-1 0 0,3-2-2 0,-3-2-1 16,0-1 0-16,-3 0 0 0,0-5-37 0,6 0-7 15,0-3-2-15,-3-5 0 0,0 0 1 0,0 0 0 16,0 0 0-16,0-2 0 0,3-4-6 0,0-2-2 15,-3-5 0-15,3 0 0 0,0-3-10 0,0 0-1 16,-3-5-1-16,0 2 0 0,6-4-17 0,-3 1-9 16,-1-1 10-16,1-1-10 0,0 3 0 0,-3-1 0 15,9 1 0-15,-9 3 0 0,3 2 0 0,3 5 0 0,-3 1 0 16,3 2 0-16,-3 3 0 0,3-1 0 0,-6 6 0 0,9 0 0 16,-9 0-9-16,12 6-2 0,0 1 0 0,3 4 0 15,-3 0 11-15,0 2 0 0,0 0 0 0,-1 0 0 16,-2 1-16-16,0-1 3 0,-3 0 0 0,3 0 0 15,-3 0 21-15,-3 1 5 0,3-4 1 0,-3 3 0 16,0 1-14-16,-3-4 0 0,6-2-9 0,-6 0 9 16,0-8 0-16,0 0 0 0,0 0 0 0,3 5 0 15,3-5 0-15,-6 0 0 0,0 0 0 0,3-2 0 16,0-3 8-16,0-6-8 0,0 0 9 0,0 1-9 16,0-3 8-16,0-1-8 0,0-4 0 0,-3-1 9 15,0 3-9-15,3 1 0 0,3-7 0 0,-3 6 0 16,3 1 0-16,-1-1 8 0,-2 0-8 0,3 3 8 15,-3 2-8-15,3 3-9 0,-3 3 9 0,0 2-13 16,3 1 13-16,-6 2-12 0,6 2 12 0,3 3-12 0,-3 3 0 0,3 3 1 16,-3 0 0-16,3-1 0 0,0 6-5 0,-3-3 0 15,3 0-1-15,3 3 0 0,3-2-6 0,-4-1-1 16,-2 0 0-16,-3-2 0 16,0-3-53-16,3 0-11 0,0-3-3 0,3 0-599 15,0-2-120-15</inkml:trace>
  <inkml:trace contextRef="#ctx0" brushRef="#br0" timeOffset="75797.4466">22469 9652 1173 0,'0'0'25'0,"0"0"6"0,0 0 1 0,0 0 2 0,0 0-34 0,-9-3 0 0,0 1 0 0,9 2 0 16,-12 0 92-16,-3 5 12 0,10 0 3 0,-7 3 0 16,3 0-51-16,3 3-11 15,-3 2-1-15,0 0-1 0,-3 0 0 0,9 1 0 16,-3-1 0-16,3 3 0 0,0 0-1 0,3 0 0 0,3-3 0 0,3-3 0 15,-3 1-31-15,3-3-11 0,3 0 0 0,0-3 9 16,0-2-1-16,-9-3 0 0,12 0 0 0,-3 0 0 16,0-6 32-16,-7 1 7 0,10 0 1 0,-6-3 0 15,0 3 16-15,0-3 4 0,-3-3 1 0,-3 1 0 16,0 2-3-16,0 2-1 0,3-4 0 0,-6 2 0 16,3 0-38-16,-3 0-8 0,-3 0-2 0,3 0 0 15,3 0-29-15,-3 0-7 0,0 3-1 0,3-3 0 16,3 0-136-16,-3 0-28 0,0 3-6 15,6-3-1-15,0 3 35 0,3-1 6 0,-3 1 2 0,0 0-361 16,9-1-72-16</inkml:trace>
  <inkml:trace contextRef="#ctx0" brushRef="#br0" timeOffset="76398.557">22660 9604 1364 0,'0'0'30'0,"0"-2"6"0,0 2 2 0,0 0 0 0,-6-3-30 0,6 3-8 0,0 0 0 0,-6 3 0 0,-3 2 97 15,-3 3 19-15,9-3 3 0,-6 3 1 0,3 3-53 0,-3 2-11 16,3 0-1-16,0 0-1 0,0 1-14 0,0 2-4 15,3-1 0-15,0-1 0 0,0 2-16 0,0-3-4 16,3 3-1-16,0-3 0 0,0-5-3 0,3 2 0 16,3-4 0-16,-3-1 0 0,-3-5 1 0,12 0 0 15,-3 0 0-15,0-3 0 0,0-2 5 0,0-6 1 16,3 1 0-16,-3-3 0 0,0-3 1 0,3-3 1 0,-3-5 0 0,-6 3 0 16,8-5 1-16,-2-1 0 0,-3 1 0 0,3-3 0 15,-3-3 2-15,-3-2 1 16,0 2 0-16,0 0 0 0,6-2 3 0,-6-1 1 0,-3 1 0 0,3 0 0 15,-3-3-10-15,-3-1-3 0,3 4 0 0,-3 5 0 16,-6 3-8-16,9-1-8 0,0 1 9 0,-9 2-9 16,3 5 0-16,3 3 0 0,0 6 0 0,0 2 0 15,0 3 9-15,0 2-1 0,0 0 0 0,3 3 0 16,0 8-8-16,-3 3-14 0,-3 2 3 0,6 3 1 16,3 2-8-16,-6 6-2 0,0 5 0 0,3 0 0 15,0 6 8-15,3 2 2 0,-3-3 0 0,-3 3 0 16,-2 0-2-16,13 3-1 0,-5-3 0 0,0 3 0 15,3-6 13-15,6-2 13 0,-3 0-2 0,0-6-1 16,9 1-10-16,-3-4 0 0,0-1 0 0,3-4 0 0,-1 1-12 0,1-6 12 16,-6-3-10-16,6-2 10 0,-3-2-11 0,3-4 11 15,-3-2-12-15,0-2 12 0,-1-1-9 0,1-2 9 16,0-6 0-16,0 1-9 0,-3-4 9 0,-3-2 0 16,6-2 0-16,-3-3 0 0,0-6 0 0,-3 1 8 15,2 2-8-15,-5-2 11 0,-3-1-11 0,-3 1 0 16,6 2 0-16,-9 0 0 0,0 0-8 0,-3 0-8 15,3 1 0-15,-5 4-1 0,-1 1-1 0,3-1 0 16,0 6 0-16,0 2 0 0,3 3 6 0,-3 6 0 16,6 2 1-16,-6 2 0 0,-3 6-9 0,9 3-1 15,0 2-1-15,0 3 0 0,0 2 2 0,0 4 0 16,9-1 0-16,-6 3 0 0,3-1 20 0,0 1-9 0,6-3 9 0,-3-2 0 16,-3 2-11-16,8-8 11 15,1 1-10-15,0-4 10 0,0-2-15 0,0-3 3 16,0-5 1-16,-3 0-648 0,6-2-129 0</inkml:trace>
  <inkml:trace contextRef="#ctx0" brushRef="#br0" timeOffset="76606.0401">23210 8837 1335 0,'-12'-21'29'0,"9"10"7"0,-3 1 0 0,1-1 2 0,-4 6-30 0,6-3-8 0,-3 5 0 0,6 3 0 16,0 0 84-16,-3 14 15 0,0 1 3 0,3 7 1 15,3 4-39-15,-3 3-7 0,0 6-1 0,3 4-1 16,-3 6-10-16,6 3-1 0,0-1-1 0,0 4 0 16,-1-4 4-16,1 1 1 0,3 0 0 0,3-3 0 0,-3 0-3 15,0 2 0-15,9-4 0 0,-3-1 0 0,3-8-32 0,-3 1-13 16,2-4 11-16,1-4-723 16,0-1-144-16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59:36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16656 6710 1522 0,'0'0'33'0,"0"0"7"0,0 0 2 0,0 0 2 0,0 0-36 0,0 0-8 0,0 0 0 0,-3-5 0 16,0-1 43-16,3 1 6 0,0 0 2 0,3-3 0 15,0 0-13-15,-3 0-2 0,3-5-1 0,0 2 0 16,0 0 2-16,0 1 1 0,3-1 0 0,0 1 0 16,-3-4-6-16,6 4 0 0,-3-1-1 0,3 1 0 15,-4-1-13-15,7-2-2 0,-3 0-1 0,6-1 0 16,-3 1-15-16,0 0 11 0,6 0-11 0,0-3 10 16,0 0-10-16,2 3 0 0,1 0 0 0,0 2 0 15,3 0 0-15,-3 6 0 0,0 0 0 0,-1 2 8 16,1 1-8-16,0-1 0 0,-3 3 0 0,3 3 0 15,-6-1 0-15,0-2 0 0,2 5 9 0,-2-2-9 16,0 0 0-16,0 2 0 0,3-2 0 0,0 2 0 0,0 0 0 0,-1 1 0 16,4-1 0-16,0 3 0 0,3 0 0 0,3 0 0 15,-3 0 0-15,2 0 0 0,1-3 0 0,3 3 0 16,0 0 0-16,-7 2 0 0,1-2 0 0,0 0 0 16,0 0 0-16,0 0 0 0,-3 0 0 0,2-3 0 15,1 3 0-15,3-2 8 0,0 1-8 0,3-1 0 16,2-1 0-16,4-2 0 0,0 2 0 0,2-2 8 15,-2 2-8-15,0 0 0 0,-3-2 8 0,-1-1-8 16,1 4 8-16,0-4-8 0,3 1 0 0,2 0 8 16,4-1-8-16,3-2 0 0,2 0 0 0,-2 0 9 0,-3 0-9 0,-1 3 0 15,-5-3 12-15,3 0-4 16,-1 0 0-16,4 3-8 0,0-3 12 0,5 0-12 16,1 0 12-16,0 0-12 0,-4 0 8 0,1 0-8 0,-6 0 0 15,-1 0 0-15,-2 0 9 0,3-3-9 0,-1 3 0 0,4-3 9 16,0 1-9-16,2 2 0 0,1-3 0 0,-3 0 8 15,-4-2-8-15,-2 0 0 0,-3 2 9 0,-6-5-9 16,2 3 10-16,-2-3-2 0,0 0-8 0,0-2 12 16,-1-4-2-16,-2 4-1 0,0-4 0 0,0-1 0 15,0 1 4-15,-3-4 1 0,-4 2 0 0,4 0 0 16,-3 0-1-16,0-2 0 0,0 2 0 0,-3 0 0 16,0 3-4-16,-3-1-1 0,-1 1 0 0,-2 0 0 15,0 2-8-15,-3 4 10 0,3-1-10 0,-6 0 10 16,3 2-10-16,-3 1 0 0,-3 5 0 0,0 0 8 15,0 0-8-15,6-3 12 0,-6 3-12 0,6 0 12 16,-6 0-12-16,9 6 0 0,-3-1 0 0,0 0 8 0,0 1-8 0,0-1 0 16,0 0 0-16,0 0 0 0,0 1-9 0,0-1 9 15,2 3 0-15,1 0 0 0,0 0-8 0,0 0 8 16,6 0 0-16,-3 2 0 16,0 1-9-16,6-1 9 0,0 4 0 0,5-1-9 0,1 0 9 0,3 0 0 15,3-2 0-15,0 2 0 0,2 0 0 0,1 1-8 16,-3-4 8-16,-3 1 0 0,2-1 0 0,1 1-10 15,0-3 10-15,6 3 0 0,-1-4-8 0,7-1 8 16,3 2 0-16,2-6 0 0,4 1-8 0,-6 2 8 16,-1-5 0-16,-2 3 0 0,0 0 0 0,5-1 0 0,1-2 0 0,2 0 0 15,4 0 0-15,0 0 0 0,-4 0 0 0,-2 0-10 16,-4-2 10-16,4 2 0 0,0-3 8 0,2 0-8 16,7 1 0-16,-1-1 0 0,1-2 0 0,-3-1-8 15,-7 1 8-15,1 2 0 0,-1-4 8 0,-5 4-8 16,6-2 0-16,2-1 0 0,-2 1 0 0,0-3 0 15,-4 3 0-15,4-3 0 0,-1 3 8 0,16-3-8 16,-3 0 0-16,-1 0 0 0,-2 2 0 0,-4 4 0 16,-5 2 0-16,-1-3-8 0,-5 3 0 0,-3 0 0 15,-1 3 8-15,-2-1 11 0,3 1-3 0,-3 2 0 16,-4 6-8-16,1 0 0 0,0 4 0 0,0 1 0 16,-7 0 0-16,4 3-11 0,-3-1 11 0,-3 1-8 15,0-1 8-15,2 3 0 0,-2 1 10 0,0 1-10 16,0 1 10-16,-3 3-10 0,-1-1 10 0,7 3-10 15,-3-2 8-15,-6 2-8 0,12 0 0 0,-9 0 9 0,-1 0-9 0,7 0 0 16,-9-2 9-16,3-1-9 0,-6 1 0 0,6-4 0 16,-4 1 0-16,1-5 0 15,-3-1-131-15,3-2-24 0,-6 0-5 0</inkml:trace>
  <inkml:trace contextRef="#ctx0" brushRef="#br0" timeOffset="833.4863">18942 4897 1418 0,'0'0'31'0,"0"0"6"0,0 0 2 0,0 0 1 0,0 0-32 0,0 8-8 0,0 3 0 0,3 0 0 15,0 2 40-15,0 3 7 0,-3 0 1 0,3 5 0 16,-3 0 6-16,3 5 2 0,-3 3 0 0,3 3 0 15,3 0-22-15,-3 2-4 0,0 3-1 0,-3-2 0 16,3 2 15-16,0 2 4 0,-3-4 0 0,0 2 0 16,3 3-14-16,-3 2-2 0,0 0-1 0,0-2 0 15,3-3-2-15,-3-3 0 0,0 1 0 0,0-6 0 0,0 0-14 16,0-5-3-16,0 0-1 0,0-3 0 0,0-5 5 0,0 0 0 16,3-3 1-16,-3 0 0 0,0-2 9 0,0-3 2 15,0-8 0-15,0 0 0 0,0 0-28 0,0 0 0 16,0 0 0-16,0 0 0 15,0 0-31-15,0-8-11 0,0-3-2 0,0-5-666 16,0-2-133-16</inkml:trace>
  <inkml:trace contextRef="#ctx0" brushRef="#br0" timeOffset="1226.3954">19269 4987 1324 0,'0'0'29'0,"0"0"7"0,0 0 0 0,0 0 1 0,0 0-29 0,0 0-8 0,6 0 0 0,-6 0 0 16,0 0 88-16,6 8 16 0,-3-2 3 0,0 2 1 16,0 0-12-16,-3 2-1 0,-3 1-1 0,3-1 0 15,-3 6-41-15,0 0-8 0,-6 3-1 0,3 2-1 16,-3 3-14-16,-2 2-2 0,-1 0-1 0,-6 1 0 16,0 5-15-16,0-3-3 0,0 0-8 0,0-3 12 15,-3 3-12-15,7 3 0 0,-4-3 8 0,3 0-8 16,0-2 10-16,3-1-1 0,-3-5 0 0,3 1 0 15,3-4-9-15,3-2 0 0,0-3 0 0,3-5 8 16,0 3 19-16,1-3 3 0,2-3 1 0,0-5 0 16,0 0-31-16,8 8 8 0,-2-3-8 0,6 1 0 15,-3-1 0-15,3 0-16 0,0 0 3 0,3 1 1 16,0 2 12-16,3 0 16 0,-3-1-3 0,2 4-1 16,1-3-12-16,-3 3-12 0,0-1 3 0,0 1 0 0,3-1 9 15,-3-2 14-15,0 3-3 0,-4-1-1 0,4-2-10 0,-3 0 10 16,0 0-10-16,0-2 10 0,0 1-10 0,0-1 0 15,0-1 0-15,0-2 0 16,0-1-42-16,-1 1-14 0,1-3-2 0,0 0-651 16,3 0-131-16</inkml:trace>
  <inkml:trace contextRef="#ctx0" brushRef="#br0" timeOffset="1629.7166">19659 5622 1623 0,'-3'-10'36'0,"3"5"7"0,-3-3 1 0,0 0 2 0,3 0-37 0,-6-3-9 0,0 1 0 0,0-1 0 16,1 3 69-16,-4 0 12 0,0 0 3 0,0 0 0 16,0 3-22-16,3 2-4 0,-6 1-1 0,0 2 0 15,0 2-16-15,3 1-3 0,0 5-1 0,0 0 0 16,0 5-18-16,0 3-4 0,1 2-1 0,2 4 0 16,0-1-14-16,0 0 0 0,0 0 0 0,3 3 0 15,0 0 0-15,0 0 11 0,3-3-2 0,0-3 0 16,3-2-1-16,0 0 0 0,0-3 0 0,3-2 0 15,3-3 1-15,0 0 0 0,-1 0 0 0,1-6 0 16,3 1-9-16,-3-6 10 0,3 1-10 0,0-1 10 16,0-5-2-16,0 3 0 0,0-6 0 0,0 1 0 15,0-4 0-15,0-2-8 0,-1 3 12 0,-2-3-4 0,0 3-8 0,-3 0 0 16,0 2 9-16,-3 3-9 0,3-2 8 0,-3 4-8 16,-3 1 8-16,0 5-8 0,0 0 0 0,0 0 0 15,0 0 0-15,6 3 0 0,-3 2 0 0,3 3 0 16,-3 3 0-16,3-3-8 0,0 2 8 0,0 1 0 15,-3-3 0-15,6 2 0 0,-3-4 0 0,3 2-10 16,-3-3 10-16,2-3-13 16,1 4-27-16,0-6-4 0,0-3-2 0,3 0 0 15,-3-2-111-15,0 0-23 0,3-6-4 0,-3-2-652 16</inkml:trace>
  <inkml:trace contextRef="#ctx0" brushRef="#br0" timeOffset="1854.0044">19891 4942 1404 0,'0'0'31'0,"0"0"6"0,0 8 2 0,0 0 0 0,3 3-31 0,0 2-8 0,-3 6 0 0,3 4 0 16,-3 1 88-16,3 8 17 0,-3 0 3 0,-3 0 1 16,0 5-30-16,0 0-7 0,3 0 0 0,0 0-1 15,0 0 1-15,-3 2 1 0,0 1 0 0,0 2 0 16,3 1-27-16,0-1-6 0,-2-2 0 0,2-3-1 15,2-3-19-15,1-2-3 0,3-3-1 0,0-5 0 16,0-3-36-16,0 0-7 0,3-2-1 16,0-3-700-16,3-1-139 0</inkml:trace>
  <inkml:trace contextRef="#ctx0" brushRef="#br0" timeOffset="2620.4406">20097 5527 1324 0,'0'0'29'0,"0"0"7"0,0 8 0 0,3 5 1 0,0 1-29 0,0 4-8 0,-3 1 0 0,3 2 0 15,0-3 44-15,0 3 7 0,0 1 1 0,0-1 1 16,0 0-17-16,0 0-3 0,0-2-1 0,0-3 0 16,0-1 12-16,-3-1 1 0,5-4 1 0,-2 1 0 15,0-3 3-15,0-3 1 0,-3-5 0 0,0 0 0 16,0 0-11-16,0 0-3 0,0 0 0 0,9-5 0 0,-3-1 0 0,3-2-1 16,-6 1 0-16,6-7 0 0,-3-4-21 0,-3-1-4 15,3-2-1-15,0-3 0 0,0 3-9 0,-3-5 0 16,6 2 9-16,-3 3-9 0,0 0 9 0,0 2-9 15,0 3 12-15,0 3-12 0,-3 2 0 0,3 3 0 16,-1 3 0-16,1 2 0 0,3 3-12 0,-3 6 12 16,0-1-13-16,0 6 5 0,0-1 8 0,3 6 0 15,-6 0-9-15,3 0 9 0,0 0-12 0,-3-3 1 16,3 3 1-16,0 0 0 0,0 0 10 0,0-1 14 16,0-1-3-16,-3-1-1 0,0 0-10 0,0 0 0 15,0-5-12-15,-3 3 12 0,3-3 0 0,-3 0 0 0,0-8 12 16,3 8-4-16,-3-8 2 0,0 0 0 0,0 0 0 15,0 0 0-15,0 0 3 0,0 0 1 0,6-3 0 0,-1-2 0 16,1-3-3-16,0-3-1 0,0-2 0 0,0-3 0 16,0 0-2-16,0-2 0 0,3-1 0 0,-6 1 0 15,3-3-8-15,0-1-17 0,0 4 4 0,0 2 1 16,3 3 12-16,-3-1 0 0,-3 4 12 0,3 5-12 16,0-1 0-16,-6 6 0 0,0 0-10 0,6 8 10 15,3 0-12-15,-3 3 12 0,-1 2-12 0,1 3 12 16,-3 0-11-16,3 0 11 0,0 2-8 0,0-2 8 15,0 0 0-15,0 0 0 0,0 0 0 0,3-3 0 16,0 0-8-16,0 0 8 0,-3-2-8 0,6-3 8 31,-3 0-57-31,3 0-7 0,0 0 0 0,-1-3-581 0,1 0-116 0</inkml:trace>
  <inkml:trace contextRef="#ctx0" brushRef="#br0" timeOffset="3129.9851">20835 5591 1216 0,'-9'-14'34'0,"3"9"9"0,0-3-35 0,-3 0-8 16,0 0 0-16,0 3 0 0,-3 0 93 0,4 2 17 16,-1 0 3-16,0 3 1 0,0 3-31 0,0 2-7 15,0 3 0-15,0 6-1 0,0 1-18 0,3 4-3 16,0 2-1-16,0 0 0 0,3 0-25 0,0 3-6 16,3 3-1-16,-3-3 0 0,6-3 1 0,-3 0 0 15,3 0 0-15,0-2 0 0,0-4-6 0,3 1-2 16,3-2 0-16,-3-4 0 0,0 1-1 0,3-3 0 0,0 0 0 0,0-3 0 15,-3-5-13-15,3 0 11 0,-3 0-11 0,3-3 10 16,-1-2 3-16,1-3 1 0,-3-3 0 16,3 1 0-16,0-3-2 0,-3-1 0 15,0-2 0-15,3 1 0 0,-3-1-12 0,0 0 11 0,-3 0-11 0,0 3 10 16,0 0-10-16,3 5 0 0,-3 0 9 0,-3 2-9 16,0 6 0-16,0 0 9 0,0 0-9 0,0 0 0 15,0 0 0-15,0 0 0 0,3 6 0 0,0 2 0 16,3 2 0-16,-3-2 0 0,3 5 0 0,0-5 0 15,-3 3 13-15,2-3-1 0,1 0 0 0,-3 0 0 16,3 0-12-16,0-3 0 0,0 3 0 0,0-3 0 16,-3-2 0-16,3 2 8 0,-6-5-8 0,6 3 0 15,3-3 15-15,-3 0-3 0,0 0-1 0,3-3 0 16,0-2-1-16,3-3 0 0,-3 0 0 0,0-3 0 16,2-2-10-16,4-3 12 0,-3-2-12 0,0 2 12 15,0-5-12-15,0 5 10 0,-3-3-10 0,3 3 10 0,-3 3-10 16,-3 3 0-16,3 2 0 0,-6 0-11 0,3 5 11 0,-6 3 0 15,0 0 0-15,6 5 0 0,-1 3 0 0,1 3 0 16,-3-1-9-16,3 6 9 0,-3 0-12 0,3 3 3 16,-3 2 0-16,3-3 0 15,0 4-88-15,0-4-18 0,3-2-3 0,0 0-899 16</inkml:trace>
  <inkml:trace contextRef="#ctx0" brushRef="#br0" timeOffset="4031.1776">22273 4900 1458 0,'9'-8'32'0,"-9"8"6"0,-3-2 2 0,6-4 1 0,-3 1-33 0,3 2-8 0,-3 3 0 0,-3-5 0 16,-6 5 79-16,9 0 13 0,0 0 4 0,0-3 0 15,-3 3-34-15,3 0-6 0,0 0-2 0,0 0 0 16,0 0-36-16,0 0-7 0,-6 6-2 0,6-1-906 16</inkml:trace>
  <inkml:trace contextRef="#ctx0" brushRef="#br0" timeOffset="8318.1006">22023 5170 1254 0,'0'0'36'0,"0"0"7"0,0 0-35 0,0 0-8 0,0 0 0 0,0 0 0 15,0 0 104-15,0 0 20 0,9 0 3 0,-3 0 1 16,-6 0-18-16,0 0-3 0,5-5-1 0,4-1 0 0,-3 1-31 16,0-3-7-16,0 0 0 0,3-2-1 0,-3-1-11 0,0-2-3 15,0 0 0-15,-3-3 0 0,3 0-29 0,-3 0-5 16,3 0-2-16,-3 0 0 15,0 0-1-15,-3 0-1 0,0 1 0 0,0-1 0 0,-3 2-2 0,-3 1 0 16,3-3 0-16,-3 3 0 0,-3 3 6 0,0-1 1 16,-3 3 0-16,3-3 0 0,0 4-32 0,0-1-5 15,-2 2-2-15,2 1 0 0,0 0 4 0,0 2 1 16,0 3 0-16,0 3 0 0,0 2-8 0,6 0-2 16,-3 3 0-16,0 3 0 0,0 2 3 0,3 0 0 0,-3 6 0 15,3-1 0-15,0 1 10 0,3 5 3 0,0 5 0 16,0-3 0-16,0 3-3 0,0 6 0 0,0-4 0 0,3 1 0 15,0 0 11-15,0 0 0 0,0-1 0 16,0 1 0-16,3 0 0 0,-6 0 0 0,3 2 0 0,0-2 0 16,-3 0 0-16,0-1 0 0,0 4 0 0,0-3 0 15,-3-1 0-15,6-4 8 0,-3-1-8 0,0-2 0 16,0 0 0-16,0-3 0 0,0-3 0 0,0-2 0 16,0 0 0-16,0-3 0 0,0-2 0 0,0 2-8 31,0-5-48-31,-3 3-8 0,3-6-3 0,0-5-594 0,0 0-119 0</inkml:trace>
  <inkml:trace contextRef="#ctx0" brushRef="#br0" timeOffset="8565.9924">21975 5501 1371 0,'3'-8'30'0,"0"5"6"0,3 0 2 0,0 1 1 0,0-1-31 0,0-2-8 15,0 2 0-15,3 1 0 0,3-6 69 0,-3 2 13 16,2 1 2-16,1 2 1 0,-3 1-25 0,3 2-6 15,0 2-1-15,-3 1 0 0,0 2-23 0,0 1-5 16,0 2-1-16,3 0 0 0,-6 2 12 0,0 1 1 16,0-1 1-16,2 6 0 0,-2 0-4 0,0 3-1 15,0-4 0-15,-3 4 0 0,3-3-9 0,-6 0-1 16,0 0-1-16,-3-1 0 0,0-1-2 0,3-1-1 16,0 0 0-16,0-5 0 0,-3 0-11 0,0-3-8 15,3-5 9-15,0 0-9 16,0 0-33-16,0 0-13 0,0 0-2 0,0 0-627 15,3-5-125-15</inkml:trace>
  <inkml:trace contextRef="#ctx0" brushRef="#br0" timeOffset="8670.8008">22255 5323 873 0,'-6'0'24'0,"3"0"7"0,0 0-31 0,3 0 0 0,0 0 0 0,-6-2-368 15</inkml:trace>
  <inkml:trace contextRef="#ctx0" brushRef="#br0" timeOffset="9000.0038">22475 4805 1663 0,'0'0'36'0,"0"0"8"0,-3 10 2 0,3 4 1 0,-6-1-38 0,3 3-9 15,0 2 0-15,0 3 0 0,0-2 57 0,0 7 10 16,0-2 1-16,0 5 1 0,3 0-9 0,-3 3-1 16,0 3-1-16,0-4 0 0,0 1-20 0,3 0-4 15,-3 0-1-15,3-1 0 0,-6 1-11 0,6 0-2 16,0 0-1-16,-2-3 0 0,-4 2-19 0,3 1 10 0,3 0-10 15,0-3 8-15,0-2-8 0,-3 2 0 0,3-6 0 0,0 1 0 16,3 0 0-16,0-3 0 0,-3-2 0 0,3-1 0 31,2-2-36-31,-5-3-13 0,0 1-3 0,9-4-929 0</inkml:trace>
  <inkml:trace contextRef="#ctx0" brushRef="#br0" timeOffset="9759.6107">22698 4956 1584 0,'3'0'35'0,"-3"0"7"0,0 0 2 0,-3-3 0 0,3 0-36 0,0 3-8 0,0 0 0 0,0 0 0 15,0 0 78-15,-3 3 14 0,0 5 2 0,0 0 1 16,0 2-23-16,0 4-4 0,-2 2 0 0,5 5-1 16,0 3-27-16,0-1-6 0,-3 4-1 0,0 2 0 15,-3 0-17-15,6 3-4 0,-6 0-1 0,6-1 0 16,3 4-2-16,0-1 0 0,-9 0 0 0,6-2 0 15,0 3-9-15,0-1 8 0,0 0-8 16,6-2 8-16,-3-3-8 0,3 0 0 0,-3-2 9 16,2-6-9-16,7 0 0 0,-6-2 0 0,0-1 0 0,3-5 0 15,0-2 0-15,0-3 0 0,-3 0 8 0,3-3-8 16,-9-5 8-16,12 3-8 0,0-3 10 0,-12 0-10 16,12-5 23-16,3-3-2 0,-4-3 0 0,4-2 0 15,-3 0-21-15,0-3-15 0,-3 0 3 0,0-3 0 16,0 1 12-16,-6 2 16 0,6-3-3 0,-6 1-1 15,0-1-12-15,0 3 0 0,-3 1 0 0,0 1 0 0,-3 1 0 0,0 3 0 16,0 2 0-16,0 0 0 0,-3 2 0 0,0 4 11 16,3-4-3-16,-6 6-8 0,-3 6 11 0,9-4-11 15,-3 6 10-15,3 3-10 0,-6-1 0 0,6 4 0 16,0 2 0-16,0 2 0 0,3 1-19 0,0-1 3 16,0-2 1-16,6 5 0 0,-3-2 15 0,3-1 0 15,0-2-10-15,3-3 10 0,0 1 0 0,0-4-11 16,3 1 11-16,0-3-8 0,-3-3 8 0,12 0-10 15,-7-2 10-15,1-3-10 0,6-3-6 0,-3 1-2 0,0-4 0 16,0 1 0 0,-3 0-8-16,-3-3-2 0,5 0 0 0,-5 0 0 15,9 0-28-15,-3 0-7 0,-9 0-1 0,3 0 0 16,-6 0-24-16,0 0-4 0,-6 0-2 0</inkml:trace>
  <inkml:trace contextRef="#ctx0" brushRef="#br0" timeOffset="10051.0704">22469 5308 1739 0,'0'0'49'0,"0"0"11"0,0 0-48 0,0 0-12 0,0 0 0 0,0 0 0 0,6 0 64 0,9 0 11 15,0-3 1-15,-3 0 1 0,3 1 12 0,3-4 3 16,2 1 0-16,4 0 0 0,0-1-60 0,-3 4-11 16,3-3-2-16,-1 2-1 0,4 0-10 0,-3 1-8 15,-3 2 9-15,0-3-9 0,5 3 0 0,-2 3-15 16,-6 2 2-16,3-2 0 16,-3 2-62-16,-3 3-12 0,6-3-2 0,-4 6-1 15,-5-3-132-15,6 5-26 0,-6-3-6 0,9 4-379 16</inkml:trace>
  <inkml:trace contextRef="#ctx0" brushRef="#br0" timeOffset="10261.1226">23172 5704 1216 0,'3'8'34'0,"-3"-5"9"0,0-3-35 0,-3 8-8 0,0 0 0 0,3-8 0 16,0 0 152-16,0 0 28 0,0 0 5 0,0 0 2 16,0 0-27-16,0 0-4 0,-15-3-2 0,12-2 0 15,-3 0-55-15,3-3-11 0,3-3-3 0,0-2 0 16,0-3-41-16,3 0-8 0,6-5-1 0,-3 2-1 15,3-4-9-15,0 1-1 0,5-1-1 0,-2 2 0 16,3-1 2-16,0 1 1 0,0 3 0 0,0 4 0 16,-3 1-18-16,-3 3-8 0,6 2 8 0,-1-6-8 31,4 4-93-31,0 2-24 0,0-3-5 0,0 3-1098 0</inkml:trace>
  <inkml:trace contextRef="#ctx0" brushRef="#br0" timeOffset="52651.6269">8238 8020 1296 0,'-9'7'28'0,"6"-4"7"0,0-6 1 0,-3 1 0 0,-3-1-36 0,1 1 0 0,2-4 0 0,0 4 0 15,-3-1 64-15,-3-2 7 0,0 2 1 0,0 3 0 16,3 0-18-16,-9-3-3 0,0 3-1 0,-3 3 0 15,7-3-1-15,-4 3 0 0,-3 2 0 0,0 0 0 16,0 1-11-16,-3 1-2 0,4 4-1 0,-4 0 0 16,3 2-11-16,0 0-3 0,-6 0 0 0,3 3 0 15,1 3-9-15,-4-1-3 0,-3 1 0 0,0 2 0 16,1 3-9-16,2 2 0 0,6-2 0 0,-6 2 0 16,-3 1 0-16,7 2 0 0,-1-3 0 0,3 4 0 15,0-4 0-15,3 3 8 0,0 0-8 0,4 3 8 16,-4-3-8-16,6 3 8 0,0 0-8 0,6-1 8 0,3 4-8 15,0-3 0-15,-3 2 0 0,6-2 0 0,0-3 0 16,3 3-11-16,3-3 11 0,0 2-8 0,0-2 8 0,3 3 0 16,9-5-9-16,-1 2 9 0,-5 0-9 0,9-3 9 15,3-4-12-15,6-1 12 0,-3-3-12 0,2 1 12 16,4-3-12-16,6-3 12 0,2 0-10 0,-2-2 10 16,-6-3-8-16,6-3 8 0,2-2 0 0,-2-1-8 15,-3-4 8-15,2-1 0 0,-2-8 0 0,3 1 0 16,-4-1 0-16,7-2 8 0,-3-3 0 0,-3-5 0 0,-4-3 0 0,1-2 0 15,-3 2 9-15,0-5 3 0,-7 2 0 16,1-2 0-16,0-3 15 0,-3 3 3 0,0-3 1 0,0 1 0 16,-7-1-8-16,1-5-2 0,0 3 0 0,-9-1 0 15,-3 1-11-15,0-1-2 0,0 4-1 0,-3-4 0 16,0 3-4-16,-3 3-1 0,-3 0 0 0,-3 3 0 16,0-1-1-16,-6 1 0 0,1 2 0 0,-4 0 0 15,-3-2 2-15,-3 2 0 0,0 0 0 0,-3 3 0 16,1 2-3-16,-1 1 0 0,-3 5 0 15,3 0 0-15,3 2-8 0,4 6 0 0,-4-1 0 0,3 4 8 16,0 2-24-16,6 0-4 0,3 2-2 0,6 1 0 16,-3 2-106-16,4 1-20 0,-1-4-5 0</inkml:trace>
  <inkml:trace contextRef="#ctx0" brushRef="#br0" timeOffset="53132.8475">8453 8356 1753 0,'0'0'38'0,"0"0"8"0,0 0 2 15,5-6 2-15,1 1-40 0,3 0-10 0,3-3 0 0,0-3 0 16,3 3 15-16,0-2 1 0,3-4 0 0,0-1 0 16,2-1-5-16,-5 2-1 0,3-1 0 0,6-1 0 0,0-3-10 0,3 3 0 15,-4-2 0-15,4 2 8 0,0-3-8 0,6-2 0 16,0 3 0-16,-4-1 8 0,-2 3-8 0,3 0 0 15,0 3 0-15,-1-3 8 0,-5 3-8 0,3-3 0 16,0 3 0-16,0 2 0 0,-4 1 0 0,4-1 8 16,-3 3-8-16,-3 0 8 15,0 0-30-15,-4 0-6 0,1 3-2 0</inkml:trace>
  <inkml:trace contextRef="#ctx0" brushRef="#br0" timeOffset="53698.7754">9831 7133 1164 0,'0'0'32'0,"0"0"9"0,0 0-33 0,0 5-8 16,-3 3 0-16,6 0 0 0,0 3 14 0,3 0 1 15,0 2 0-15,2 3 0 0,1 2 25 0,0-2 4 16,3 0 2-16,0 2 0 0,3 4-4 0,0-1-1 16,0 0 0-16,3 3 0 0,-3-3 7 0,5 11 0 15,-2-6 1-15,3-2 0 0,-3 2-13 0,-3-2-4 0,-3 0 0 0,0-3 0 16,-6-2 16-16,3 2 4 0,-4-3 0 0,-2 1 0 15,0-3 4-15,-6 0 0 16,3 0 1-16,-3-3 0 0,-2 0 7 0,-1 0 2 16,-3 0 0-16,0-2 0 0,-6-3-14 0,3 3-4 0,-6-4 0 0,0 1 0 15,3 0-20-15,-3-2-4 0,4 2 0 0,-7-3-1 16,3 0-15-16,-3-2-8 0,3-1 8 0,-3-2-8 16,0 3 0-16,7-3-12 0,-4-3 2 0,0 3 0 31,0-2-30-31,3-3-7 0,0-1-1 0,0-2 0 15,3-2-125-15,1-1-26 0,-4-5-5 0</inkml:trace>
  <inkml:trace contextRef="#ctx0" brushRef="#br0" timeOffset="53926.9986">9450 7265 1551 0,'0'0'34'0,"-3"0"7"0,3 0 2 0,0 0 1 0,3 0-36 0,0 0-8 16,0-2 0-16,3-3 0 0,-3 2 50 15,5-2 8-15,1-3 2 0,3 0 0 0,0-3-29 0,0 1-6 16,6-1-1-16,0-2 0 16,-3 2 0-16,6-2 0 0,-1-3 0 0,-2 0 0 0,3-2-8 0,0 2-1 15,-3 0-1-15,3-3 0 0,-1 1-14 0,1 2 0 16,3-3 8-16,-3 4-8 0,0-4 0 0,-3 6 0 16,-1 0 0-16,-2 2 0 0,0 0-12 0,-3 1-9 15,3 5-2-15,-3-1-556 16,-12 6-111-16</inkml:trace>
  <inkml:trace contextRef="#ctx0" brushRef="#br0" timeOffset="54405.4939">10340 7340 1659 0,'0'0'36'0,"0"0"8"0,-3-3 2 0,-3 0 1 0,0-2-38 0,0 0-9 0,0 2 0 0,0-2 0 16,3-1 55-16,-6 1 9 0,3 0 1 0,0 0 1 16,0 2-42-16,3-2-8 0,-3 2-1 0,6 3-1 15,-3 0 1-15,3 0 0 0,-3 3 0 0,0 5 0 16,3 0-1-16,-3 7 0 0,3-1 0 0,3 4 0 15,3 1-1-15,-3-1 0 0,6 3 0 0,-3-2 0 0,3 2-5 0,-3-2-8 16,3-1 11-16,0-2-11 0,0 0 21 0,3 0-2 16,-3-6-1-16,0 1 0 0,-4-3-9 0,4-3-1 15,0 0-8-15,-9-5 12 0,12 3 4 0,-12-3 1 16,0 0 0-16,9-5 0 0,0-1 8 0,0-1 2 16,-3-4 0-16,0-2 0 0,-3-1-8 0,0 1-2 15,-3-5 0-15,3-1 0 0,-3 3-9 0,-3-2-8 16,-3-1 9-16,0 1-9 0,3 2 8 0,0 0-8 15,0 3 0-15,0 2 0 0,-3 1 8 0,3 4-8 16,3 1 0-16,0 2 9 0,-3 3-9 0,3 0 0 16,3 6 0-16,0-1 0 0,3 3 0 0,-3-3 0 0,0 3-10 15,3 3 10-15,0-3-11 0,3 0 11 0,0 2-12 0,0-2 12 32,0 0-50-32,0-3-3 0,-9-5-1 0,12 6-633 0,-1-4-126 0</inkml:trace>
  <inkml:trace contextRef="#ctx0" brushRef="#br0" timeOffset="54963.898">10563 7091 1537 0,'-9'5'33'15,"9"-5"7"-15,-3 0 2 0,0 0 2 0,-3-3-35 0,3 1-9 0,-3-1 0 0,6 3 0 16,0 0 71-16,-3 0 12 0,-3-2 2 0,6 2 1 15,0 0-31-15,-6 0-7 0,3 0 0 0,-3 2-1 16,3 6-15-16,-3-3-2 0,3 3-1 0,0 6 0 16,0-4-7-16,3 3-2 0,0 6 0 0,0-1 0 0,0 1 0 0,3-1 0 15,0 1 0-15,0 0 0 0,6 2-2 0,-3-3-1 16,-3 1 0-16,6-3 0 0,-3-1-9 0,3-1-8 16,0-4 12-16,0-2-12 0,-3 0 0 0,3-3 0 15,3-2 0-15,-3-3 0 0,0 0-18 0,2-5-4 16,1 2-1-16,0-5 0 15,-3 0-24-15,3-2-5 0,0-4 0 0,-3 1-1 16,3 0-33-16,-3 0-6 0,0 0-2 0,0-3 0 16,0 0-28-16,-3 0-6 0,-1 3 0 0,-2-3-1 15,3 0-7-15,-3 0 0 0,3 3-1 0,-6-3 0 16,3 3 30-16,-3 0 7 0,0-1 0 0,0 4 1 0,-3-1 99 0,0 3 11 0,0 0 6 0,0 3 2 16,-3 0 86-16,6 5 18 0,-3-3 3 0,3 3 1 15,0 0 1-15,-5 0 0 0,-1 3 0 0,0-1 0 16,3 6-36-16,3 0-8 0,-3 0 0 0,3 0-1 15,0 3-21-15,3 2-4 0,-3 0-1 0,3 0 0 16,0 3-26-16,3-3-6 0,0-2-1 0,-1 0 0 16,1-1-10-16,3 1-2 0,0-6-1 0,-9-5 0 15,9 5-11-15,3-2 12 0,-12-3-12 0,9-3 12 16,3-2 4-16,-6 0 0 0,0-1 1 0,3-1 0 16,-3-1 17-16,-3 0 3 0,-3 2 1 0,3-2 0 15,-6-2-5-15,3 5-1 0,-3-3 0 0,-3 2 0 16,-3-2-16-16,3 3-3 0,3 0-1 0,-3 2 0 15,0-2-23-15,6 5-5 0,-6-5 0 0,3-3-688 16,-3 0-136-16</inkml:trace>
  <inkml:trace contextRef="#ctx0" brushRef="#br0" timeOffset="55375.8666">10685 6578 1436 0,'0'0'32'0,"3"5"6"0,0 0 2 0,0 6 0 0,6-3-32 0,-3 5-8 16,3 3 0-16,-3 0 0 0,3 0 63 0,2 5 11 16,1 0 2-16,-3 0 1 0,-3 3-24 0,3 0-5 0,0-1 0 15,0-1-1-15,3 1-7 0,-6 1 0 0,3 0-1 0,0 0 0 16,3-6-16-16,-3 4-3 0,-3-4-1 0,0 3 0 16,2-8-3-16,-2 3-1 0,3-5 0 0,-6-3 0 15,3 2 7-15,-3-4 2 0,0 2 0 0,-3-8 0 16,0 0-12-16,0 0-3 0,6 0 0 0,-6 0 0 15,6-8 0-15,-3 2 0 0,0-4 0 0,3 2 0 16,0-5-9-16,-3 2 0 0,0 1 0 0,3-4-11 16,3 6 11-16,-3 0 0 0,-3 0-9 0,6 3 9 15,0 0-15-15,-3 2 2 0,2 3 0 0,-2 0 0 16,-6 0 0-16,9 3 0 0,0 0 0 0,-9-3 0 16,6 5 13-16,0 3 0 0,0 0 0 0,-3 0 0 15,0 2 0-15,0-2 0 0,-3 0 11 0,0 3-3 16,0-3 8-16,-3 2 1 0,0 3 1 0,0-5 0 15,0 3 2-15,3 0 1 0,-6-1 0 0,3-5 0 16,0 3-13-16,3-8-8 0,-3 6 10 0,0-1-10 16,-3-2-16-16,6-3-10 0,0 0-2 0,-3-3 0 15,0-2-167-15,3-1-33 0,-3-2-8 0</inkml:trace>
  <inkml:trace contextRef="#ctx0" brushRef="#br0" timeOffset="55514.7759">11075 6900 1296 0,'0'8'28'0,"3"-2"7"0,-3-6 1 0,6 10 0 0,-3-2-36 0,-3-8 0 16,6 13 0-16,-3 1 0 0,3-4 43 0,0-2 1 0,-6-8 1 0,6 8 0 15,0-5-45-15,-1-1-15 0,-2-2 0 0</inkml:trace>
  <inkml:trace contextRef="#ctx0" brushRef="#br0" timeOffset="55632.1437">11069 6675 1353 0,'0'0'29'0,"0"0"7"0,0 0 0 0,-3 6 4 0,0 2-32 0,3-8-8 0,0 0 0 0,3 8 0 15,-3-8-16-15,3 8-5 0,3-3-1 0</inkml:trace>
  <inkml:trace contextRef="#ctx0" brushRef="#br0" timeOffset="56192.7514">11230 6718 1602 0,'0'0'35'0,"0"0"7"0,0 0 2 0,-3 5 1 0,3-5-36 16,-6 8-9-16,0-3 0 0,6-5 0 0,-9 6 92 15,0-1 17-15,6 0 3 0,-3 0 1 0,0 1-53 0,0 2-10 16,3-3-2-16,-3 3-1 0,3 3-11 0,0-4-3 16,3 7 0-16,-3-1 0 0,3-3-21 0,0 1-4 15,3 2 0-15,0 1-8 0,0-1 0 16,0-3 0-16,3 1 0 0,-3-3 0 0,3 0 0 0,0-3 0 15,0-2 0-15,0 2 0 0,0-5 0 0,-6 0 0 16,6-3 0-16,0-2 0 0,3 0 0 0,-3 0 0 16,0-1 0-16,-6-4 0 0,-3-1 0 0,3-2-9 15,3 0 9-15,-3-1 0 0,3 6 0 0,-3-2 0 0,0-1 0 0,0 3 0 16,0 3 0-16,0 2 0 0,0 1 0 0,0 2 0 16,3 0 8-16,-3 0 1 0,0 0 0 0,2 2 0 15,4 4-9-15,-3-1 10 0,3 3-10 0,-6-3 10 16,3 3-10-16,3 0 0 0,0-3 0 0,0 1 0 15,-3-4-15-15,6-2-5 0,-6 0 0 0,6-2-1 32,-3-1-43-32,3 0-8 0,-3-2-1 0,0 2-1 15,0-5 7-15,3 3 2 0,-3 0 0 0,0 2 0 0,3 1 41 0,-1 2 9 0,-2 2 2 0,0 1 0 16,0 2 29-16,-3 3 5 0,3-3 2 0,-3 3 0 16,0-2 33-16,0-1 8 0,-3-5 0 0,3 8 1 15,0-5-1-15,-3-3 0 0,0 0 0 0,0 0 0 16,0 0-18-16,6 0-4 0,3-6-1 0,-6 1 0 15,0-6-19-15,3-2-4 0,0-3-1 0,0-2 0 16,-3-1-17-16,3-2 8 0,-3-3-8 0,3 3 0 16,-3 0 0-16,6 2 0 0,-6 1 0 0,0 2 0 15,0 5 0-15,2 1 0 0,-2 2 0 0,3 0 0 0,-3 3 11 0,3 2-11 16,0 3 10-16,3 3-10 0,-3 2 15 0,3 0-3 16,-3 3-1-16,3 0 0 0,0-3-3 0,0 3-8 15,-3 3 12-15,3-3-4 0,3 0-8 0,-3 0 0 16,-1 0 0-16,4 0-767 15,0 0-150-15</inkml:trace>
  <inkml:trace contextRef="#ctx0" brushRef="#br0" timeOffset="60167.2176">8033 11319 1177 0,'0'0'25'0,"-6"-3"6"0,0 1 1 0,-3-1 2 0,3 0-34 0,-3 1 0 0,0-1 0 0,0 3 0 16,0 0 47-16,-3 3 2 0,-5-1 1 0,-1 1 0 16,0 2-18-16,-3 1-3 0,3 1-1 0,-3 4 0 15,-3 0-11-15,10-1-2 0,2 1-1 0,-3 2 0 16,-3 3-5-16,-3 2-1 0,9 1 0 0,-6 2 0 16,3 6-8-16,-8 7 0 0,2 3 0 0,3-3-11 15,6 6 2-15,0 0 0 0,-3 2 0 0,3 0 0 16,6 3 25-16,3-2 4 0,-3-1 2 0,6 0 0 15,0 3-6-15,3-2 0 0,9 2-1 0,-3-3 0 0,0 0 3 0,3-5 1 16,9 0 0-16,6-5 0 0,0 0-11 0,5-6-8 16,-2-2 12-16,3-3-12 0,5-7 0 0,-5-1 0 15,-3-5 0-15,6-3 0 0,2-2 0 0,-2-3 0 16,-6-6 0-16,3-1 0 0,-1-4 0 0,-2-2 0 16,0-6 0-16,-3 1 0 0,-6-6 0 0,-1 0 0 15,1-5 13-15,-3 0-4 0,-3-3 50 0,-3 0 9 16,-3-2 3-16,0-3 0 0,-6 5 2 0,0 0 1 15,-6-2 0-15,0 0 0 0,0-1-28 0,-6 1-6 16,-3-1 0-16,-3 4-1 0,0-1-11 0,-6 3-3 0,-5 0 0 0,-4 2 0 16,0 1-13-16,0 5-4 0,0-1 0 0,-2 4 0 31,2-1-42-31,6 6-9 0,-3 0-1 0,4 5-1 16,-1-3-119-16,6 6-23 0,6 0-5 0,3 0-658 0</inkml:trace>
  <inkml:trace contextRef="#ctx0" brushRef="#br0" timeOffset="60404.7138">8161 11372 1976 0,'0'0'44'0,"0"0"8"0,0 0 3 0,3-8 0 0,-6 0-44 0,3 0-11 0,9-3 0 0,0 1 0 16,-3-3 43-16,3-3 6 0,5 0 2 0,7 0 0 15,0-3-37-15,0 4-14 0,6-4 11 0,-3 1-11 0,5 2 0 0,-2-3 0 16,3 3 0-16,0-2 0 0,2-1 0 0,-2 1 0 16,3 2 0-16,0-3 0 15,-1 3-22-15,1-2-10 0,3-1-3 0,-3 1 0 16,2-3-17-16,-2 0-4 0,-3-1-1 0,0 1-517 16,2 0-103-16</inkml:trace>
  <inkml:trace contextRef="#ctx0" brushRef="#br0" timeOffset="60969.0913">9604 10353 1112 0,'-11'-2'24'0,"11"2"6"0,-6 5 1 0,3 0 0 0,0 0-31 0,0 3 0 15,0 0 0-15,3 5 0 0,0 1 62 0,3 4 6 16,3 3 2-16,0 1 0 0,8 1-21 0,-2 1-4 15,3 0-1-15,0 0 0 0,3 0-18 0,-6-3-4 16,3-3-1-16,0 3 0 0,0 1 4 0,-4-1 1 0,4-3 0 0,-3 4 0 16,0-4-2-16,0 8-1 0,-3-2 0 0,0-3 0 15,0 1 17-15,-3-4 3 0,-6 1 1 0,3-1 0 16,-6-5 0-16,3 3 0 0,-6 0 0 0,0-3 0 16,-3 1-6-16,0-1-1 0,0 0 0 0,-3-2 0 15,-3-1-13-15,0-4-4 0,-2 1 0 0,-1-4 0 16,0 0-20-16,-3-3 0 0,0 0 0 0,0-6 8 31,0 1-124-31,-2-3-24 0,-1-5-4 0,0-3-732 0</inkml:trace>
  <inkml:trace contextRef="#ctx0" brushRef="#br0" timeOffset="61190.7174">9223 10554 1839 0,'0'-13'40'0,"-3"5"9"0,3 0 2 0,0 0 1 15,0 8-42-15,6-10-10 0,-3 4 0 0,6-4 0 16,-3-1 72-16,3 1 12 0,0-4 2 0,3 1 1 16,3-3-39-16,-3 0-8 0,6 0-2 0,3 1 0 0,-1-1-19 0,1-3-4 15,0 1-1-15,0 2 0 0,0 0-14 0,3 0 11 16,-1-2-11-16,-2 2 10 0,0-3-10 0,3 6 0 16,-3 0 0-16,-3 2 8 0,-1 3-8 0,1 0-17 15,-3 3 4-15,0 2 1 16,0 1-59-16,-3 2-11 0,0 5-2 0,-3-2-864 15</inkml:trace>
  <inkml:trace contextRef="#ctx0" brushRef="#br0" timeOffset="61626.2799">9974 10652 1483 0,'0'0'32'0,"0"0"8"0,0 0 0 0,-6 0 2 0,3 0-34 0,3 0-8 0,-6-5 0 0,-3-3 0 16,3 3 78-16,0-3 14 0,-3 0 2 0,0 2 1 15,0-1-41-15,3-1-8 0,-3 0-2 0,3 2 0 16,0 1-18-16,0 2-4 0,3 1-1 0,3 2 0 16,-9 2-3-16,3 4-1 0,0 2 0 0,3 2 0 15,1 1-9-15,-1-1-8 0,3 6 9 0,0 0-9 16,5 0 14-16,1 3-3 0,-3-1-1 0,0 1 0 15,0 2-10-15,3 0 10 0,6-5-10 0,-3 0 10 16,0-3-10-16,3 0 0 0,-3-2 0 0,6-6 8 16,-6-2 0-16,3-1-8 0,0 1 12 0,-1-6-4 0,-2 1 4 15,3-6 1-15,-3 0 0 0,0-5 0 16,-3-1-1-16,0 1 0 0,0 0 0 0,-3 0 0 16,-3-3-2-16,3 0-1 0,0 3 0 0,-6-1 0 0,3 6-9 0,0-2 10 15,-3 2-10-15,3 3 10 0,0 5 4 0,0 0 1 16,0 0 0-16,0 0 0 0,0 0-3 0,0 0 0 15,-3 2 0-15,3 4 0 0,3 2-12 0,0-1 0 16,0 1 0-16,0-2 0 0,-3-6-14 0,6 8 1 16,0-3 0-16,0 0 0 15,0-2-108-15,3 0-22 0,0-3-4 0,-3-3-775 0</inkml:trace>
  <inkml:trace contextRef="#ctx0" brushRef="#br0" timeOffset="62163.9889">10209 10374 1388 0,'-6'24'39'0,"6"-24"9"0,-6-8-38 0,3 0-10 0,-3 3 0 0,0 2 0 16,0 1 82-16,3 2 14 0,-3-3 4 0,0 6 0 16,0-3-16-16,0 5-2 0,0 0-1 0,3 6 0 15,-3-1-27-15,3 4-6 0,-3-1 0 0,6 0-1 16,0 6-9-16,0-3-2 0,0 2 0 0,6 1 0 15,-3-1-15-15,3 3-3 0,-3-2-1 0,3-1 0 16,0-2-6-16,0 0-2 0,0-3 0 0,3 0 0 16,0-2-9-16,3 0 0 0,-3-3 0 0,3-3 8 15,0 0-8-15,-1 0-16 0,1-5 4 0,0-2 1 16,3-1-29-16,-3-2-7 0,-3 2-1 0,3-5 0 16,0 0-32-16,-3 0-6 0,0-5-2 0,3 0 0 15,-4 0-35-15,1-3-7 0,-3 0-2 0,3 3 0 16,-3-3 20-16,-3 0 4 0,0-3 1 0,3 4 0 15,-6-4 44-15,3 6 9 0,-3-3 2 0,-3 0 0 0,0 3 52 0,3 0 18 16,-3 2 0-16,3 0 0 0,0 4 46 0,-3-1 8 16,-3 2 3-16,3 4 0 0,3 2 16 0,-6-3 3 15,0 3 1-15,6 0 0 0,-6 8-31 0,3 0-7 16,-3 2-1-16,4 1 0 0,2 5-15 0,-3-3-3 16,6 3-1-16,-3 3 0 0,2-6-7 0,1 3-2 0,3-3 0 15,0 0 0-15,0-2-11 0,0-1-2 0,3-2-1 0,3-2 0 16,0-4-1-16,-3 1 0 0,0-3 0 0,0 0 0 15,0-5 10-15,0 2 1 0,-3-5 1 0,0 3 0 16,0-3 9-16,-3 0 2 0,-1 0 0 0,-4 0 0 16,2 0-6-16,-3 3-1 0,0-3 0 0,-3 2 0 15,0 1-13-15,0 0-2 0,-3 0-1 0,0-3 0 16,0 2-22-16,0-2-5 0,0 3-1 0,0-3 0 16,6 3-180-16,-3-3-36 0,3-3-7 15</inkml:trace>
  <inkml:trace contextRef="#ctx0" brushRef="#br0" timeOffset="62557.6524">10334 10017 1609 0,'9'-32'35'0,"-9"32"7"0,0 0 2 0,0 0 2 0,0 0-37 16,0 0-9-16,0 0 0 0,3-5 0 0,-3 5 63 0,6 3 10 15,0 2 3-15,-1 8 0 0,1 3-37 0,3 8-7 16,0 2-2-16,3 1 0 0,3-6-6 0,-3 5 0 15,-3 4-1-15,3-4 0 0,0-2 5 0,-3 2 0 16,0-2 1-16,0 0 0 0,-1-3-9 0,-2 0-3 16,3-2 0-16,-3-3 0 0,0-6-2 0,0 3-1 15,0-5 0-15,-3 0 0 0,-3-2-6 0,6-1 0 16,-3-5-8-16,-3 0 12 0,0 0-12 0,6-11 0 0,0 3 8 0,-3-5-8 16,3 3 0-16,0-1 0 0,0 0-12 0,-3 4 12 15,3-4-12-15,0 3 4 0,0 3 8 0,0-3-13 16,2 2-3-16,-2 4 0 0,3-1 0 0,-3 3 0 15,0 0 0-15,3 3 0 0,-3-1 0 0,0 4 0 16,-3-1 6-16,0 6 1 0,0-3 0 0,0 2 0 16,0 1 9-16,0 2 0 0,-6 0 0 0,6 0 8 15,-3 1 0-15,-3-1 0 0,0-3 0 0,0 4 0 16,0-4 6-16,-3 1 2 0,3-1 0 0,-3-2 0 16,0 0-8-16,0-5 0 0,3 0-8 0,-6-1 12 15,3-2-40-15,0-2-8 0,1-1-1 16,2 0-607-16,-3-5-120 0</inkml:trace>
  <inkml:trace contextRef="#ctx0" brushRef="#br0" timeOffset="62724.2541">10727 10189 1048 0,'6'24'29'0,"-3"-16"8"15,0 2-29-15,-1 4-8 0,1 2 0 0,3 2 0 0,-3-5 83 0,3 3 15 16,0 0 3-16,-3-3 1 0,0-2-38 0,3-1-7 15,-3-4-1-15,-3-6-1 16,0 0-67-16,9 0-12 0,-3 0-4 0,-6 0-422 16,3-11-85-16</inkml:trace>
  <inkml:trace contextRef="#ctx0" brushRef="#br0" timeOffset="62806.4896">10756 10094 974 0,'0'0'28'0,"-3"5"5"0,-6-13-33 0,4 3 0 15,2 0 0-15,3 5 0 0,0 0 20 0,0 0-2 0,0 0-1 0</inkml:trace>
  <inkml:trace contextRef="#ctx0" brushRef="#br0" timeOffset="63332.8787">10849 10049 1396 0,'-6'45'40'0,"6"-37"8"0,-3-16-39 0,0 3-9 0,-3 7 0 0,6-2 0 16,0 0 107-16,-6 3 19 0,-3 2 4 0,9-5 1 15,-3 13-48-15,0 1-10 0,3-4-1 0,-3 3-1 16,0 3-22-16,3 0-4 0,6 0-1 0,-6 0 0 16,3 2-20-16,0-2-5 0,3 0-1 0,0 0 0 15,0-3-18-15,0 1 0 0,0-7 0 0,3-1 0 16,0-1 8-16,-4-2-8 0,1-1 0 0,3 1 0 16,0-3 10-16,-3-3-10 0,0-2 8 0,-3 0-8 0,3-3 12 15,0 3-4-15,0-9 0 0,-3 4 0 0,0-1-8 0,-3-2 10 16,3-3-10-16,0 0 10 0,-3 3-10 0,0 2 0 15,3 1 0-15,0-1 8 0,0 1-8 0,-3 2 0 16,0 8 0-16,3 0 0 0,0 0 0 0,-3 0 0 16,0 0-10-16,6 0 10 0,0 5-10 0,-3 3 10 15,3 0-10-15,-3 2 10 0,3-4 0 0,0 2 0 16,-3 0 0-16,2 0 0 0,-2-3 0 0,3 3 0 16,0-3 0-16,-3 0 0 0,-3-5 0 0,6 0 0 0,0 6 13 0,-6-6-4 15,6-6-1-15,0-2-8 0,0 6 12 0,-3-6-4 16,6 0 1-16,-3-5 0 0,-3-1 0 0,0 1 0 15,3 0-9-15,-3 0 0 0,0-6 9 0,0 3-9 16,-3-2 0-16,3-1 0 0,0 6 0 0,0 0 0 16,-3 8-9-16,3-1 9 0,0 4-10 15,-3 2 10-15,0 0 0 0,6 0-9 0,0 2 9 0,0 4 0 16,-1-1-9-16,4 5 9 0,-3 1-10 0,3-3 10 16,3 0 0-16,0 0-9 0,0 2 9 0,0 1 0 15,-6-8 0-15,6 2-8 0,-3 0 8 0,0 0 0 16,-9-5-36-1,9 3-1-15,2 2-1 0,1-5-641 0,0 3-128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9:02:13.1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12965 9718 1746 0,'0'0'38'0,"0"0"8"0,-6 3 2 0,0-1 1 15,0 4-39-15,0-4-10 0,-3 4 0 0,6-4 0 16,3-2 67-16,0 0 11 0,0 0 2 0,0 0 1 0,0 0-9 0,0 0-1 16,0 0-1-16,0 0 0 0,0 0-22 15,0 0-4-15,6-5 0 0,0 0-1 0,0-1-10 0,3 1-1 16,0-3-1-16,3 0 0 0,0 0-10 0,0 0-1 15,3-2-1-15,-1-1 0 0,4 1-10 0,3-1-1 16,0-2-8-16,6-3 12 0,3 3-12 0,2-3 0 16,1 0 8-16,3 0-8 0,2 0 0 0,1 0 0 15,-3 3 0-15,0 0 0 0,-1-3 0 0,1 3 0 16,3-3 0-16,2 3 0 0,4-3 0 0,3 5 0 16,2-2 0-16,1 0 0 0,-1 0 0 0,-2-1 0 15,-3-2 0-15,5 1 0 0,1-1 0 0,0 2 0 16,-1-1 0-16,1 1 0 0,-4 4 0 0,-2-1 0 0,-3 1 0 0,-4-1 0 15,-2 0 0-15,-3 6 0 0,0-3 0 0,-1 0 0 16,1 3 0-16,-3 0 0 0,0-1 0 0,-1 1 0 16,-2 2 0-16,-3-2 0 0,0 3 0 0,-3-1 0 15,-1 0 0-15,-2 1 8 0,0-4-8 0,-3 4 0 16,-3-4-9-16,0 1-8 0,-3-6-2 0,0 4-760 16,0-1-152-16</inkml:trace>
  <inkml:trace contextRef="#ctx0" brushRef="#br0" timeOffset="1012.6557">15349 9065 701 0,'0'0'20'0,"0"-6"4"0,0 6-24 0,-3-5 0 0,3-3 0 0,0 3 0 15,0-3 110-15,3 5 17 0,-3-2 3 0,0 0 1 16,3-1-22-16,-3 4-4 0,0 2-1 0,0 0 0 15,0-6-11-15,0 6-2 0,0 0-1 0,0 0 0 16,0 0-36-16,0 0-7 0,0 0-2 0,0 0 0 16,0 0-14-16,0 0-3 0,0 0-1 0,0 0 0 15,9 3 1-15,-9-3 1 0,0 0 0 0,6 8 0 16,0 0-9-16,-3 0-1 0,0 0-1 0,-3 2 0 16,0 1-4-16,3 0-1 0,-3 4 0 0,3 1 0 15,-3 3-2-15,0-1-1 0,3-2 0 0,0 0 0 16,0 0 2-16,-3 3 0 0,3-6 0 0,0 3 0 0,0-1-4 0,0 1-8 15,0-2 12-15,0-1-4 0,0-3-8 0,3 1 10 16,-6 0-10-16,0-3 10 0,0-1-10 0,-3 1 0 16,6 0 9-16,-3-2-9 0,0-4 0 0,0-2 8 15,0 0-8-15,0 0 0 16,0 0-16-16,0 0-8 0,0-2-2 0,0 2 0 16,0 0-100-16,3-6-20 0,-6 1-4 0,3-8-752 15</inkml:trace>
  <inkml:trace contextRef="#ctx0" brushRef="#br0" timeOffset="1186.3314">15397 8744 1998 0,'0'0'44'0,"0"0"8"0,0 0 3 0,0 0 1 0,-3 3-44 0,3-3-12 0,0 0 0 0,0 0 0 15,0 0 68-15,0 0 11 0,0 0 2 0,0 0 1 16,0 0-61-16,-3 8-12 0,0 0-9 0,3-8 12 15,0 0-27-15,0 0-5 0,0 0 0 0,0 0-653 16,6 3-131-16</inkml:trace>
  <inkml:trace contextRef="#ctx0" brushRef="#br0" timeOffset="1486.8897">15555 9152 1897 0,'0'0'41'0,"0"0"9"0,0 0 2 0,0 0 2 0,0 0-43 0,0 0-11 16,0 0 0-16,0 0 0 0,0 0 89 0,0 0 16 15,0 0 3-15,0 0 1 0,0 0-58 0,0 0-12 0,0 0-3 0,0 0 0 16,0 0-24-16,0 0-12 0,6 3 10 0,-6-3-10 16,0 0 0-16,5 0 0 15,1-3 0-15,-3 3-10 16,3-3-108-16,-6 3-22 0,6-2-4 0,3 2-786 0</inkml:trace>
  <inkml:trace contextRef="#ctx0" brushRef="#br0" timeOffset="2014.3239">15769 9131 1396 0,'0'0'31'0,"0"0"6"0,0 0 2 0,3 5 0 0,3-2-31 0,0 2-8 16,-6-5 0-16,6 5 0 0,3-2 90 0,0 0 17 15,0-3 3-15,-4-3 1 0,4 0-49 0,-3-2-10 16,3 0-1-16,0-1-1 0,0-2-11 0,0 1-3 15,-3-1 0-15,3-3 0 0,-3-2-8 0,0-3-1 0,3 3-1 16,-3-1 0-16,0 1-8 0,0 0-2 0,-3 0 0 16,-3 0 0-16,3 2-5 0,-3 3-2 0,-6 0 0 0,0-2 0 15,3 4 1-15,-3 1 0 16,0 0 0-16,-3 2 0 0,3 3 3 0,-3 0 1 16,-3 3 0-16,3-1 0 0,0 1-6 0,-3 2 0 0,3 3-8 0,3 3 12 15,1 2-12-15,-1 0 0 0,0 3 0 0,3 3 0 16,3-1 0-16,-3-2 0 0,3 0 8 0,0-3-8 15,3 0 0-15,0 3 0 0,0 3 0 0,0-3 0 16,0-3 18-16,0 0-2 0,2-2-1 0,1-1 0 16,0 1-5-16,0-1-1 0,0-2 0 0,-6-8 0 15,0 0-9-15,0 0 0 0,12 8 0 0,3-2 0 16,-3-4 0-16,-12-2 0 0,0 0-9 0,15 0 9 16,0-2-104-16,-3-1-13 0,0 3-3 0,-1-3-862 15</inkml:trace>
  <inkml:trace contextRef="#ctx0" brushRef="#br0" timeOffset="2164.508">16165 9152 2347 0,'0'0'52'0,"0"0"10"0,0 0 2 0,0 0 2 0,0 0-53 0,0 0-13 16,0 0 0-16,0 0 0 0,0 0 56 0,0 0 9 15,0 0 2-15,0 0 0 0,0 0-67 0,6-3-14 16,0 1-2-16,0-1-1118 15</inkml:trace>
  <inkml:trace contextRef="#ctx0" brushRef="#br0" timeOffset="2771.3516">16775 8342 1080 0,'-18'-8'24'0,"15"3"4"0,3-8 2 0,-3 0 0 0,3-3-30 0,-3 0 0 0,0 0 0 0,0 0 0 16,3 3 96-16,0 0 12 0,-3 5 4 0,3 0 0 15,0 0-6-15,0 8-1 16,0 0 0-16,0 0 0 0,0 0-48 0,6 8-9 0,0 5-3 0,-3 6 0 16,0 2-16-16,3 3-3 0,0 2-1 0,0 0 0 15,0 4-4-15,0-4-1 0,0 6 0 0,0 0 0 16,3 5 8-16,-6 2 0 0,-3 4 1 0,3 2 0 15,9 2-4-15,-6-2-1 0,-9-3 0 0,3-4 0 16,6-7-10-16,-1-4-2 0,-2-1-1 0,-3 1 0 16,3-1-11-16,0-2 0 0,0-6 9 0,-3 4-9 15,0-4 8-15,0 1-8 0,6-1 10 0,0 3-10 16,0-2 0-16,-3-3-13 0,6-3 1 0,-3-2 0 16,0-4-40-16,0-1-7 15,-6-6-1-15,0 0-615 0,9-3-122 0</inkml:trace>
  <inkml:trace contextRef="#ctx0" brushRef="#br0" timeOffset="3456.9672">17093 8715 1188 0,'-11'-5'26'0,"11"5"6"0,0 0 0 0,0 0 1 0,0 0-33 0,-3-3 0 16,0-2 0-16,3 5 0 0,0 0 78 0,0 0 9 15,-9 0 1-15,9 0 1 0,0 0-29 0,-3 8-5 16,-3 5-2-16,3-2 0 0,0-6-24 0,3 3-5 0,-3 5 0 0,0-2-1 16,0 2 1-16,0 6 0 0,3 5 0 0,0-3 0 15,-3-5-2-15,6-3 0 0,0 3 0 0,3 2 0 16,-3 3-6-16,3-5-2 0,0-3 0 0,3 1 0 16,0 2-14-16,-3-6 11 0,-4 1-11 0,4-3 10 15,0 2-10-15,3-4 8 0,-3-1-8 0,0-3 8 16,0-4-8-16,0 2 12 0,-6 0-12 0,6-5 12 15,-3-3-3-15,0-3 0 0,6 3 0 0,-3 0 0 16,-6-5 1-16,3 0 0 0,3-6 0 0,-3 3 0 16,0 0-10-16,0 1 10 0,0-1-10 0,0 2 10 15,0-1-10-15,-3 7 8 0,0 8-8 0,-3-8 8 16,3-6-8-16,0 4 0 0,0 10 0 0,-3-5 0 16,0-6 0-16,3 6 0 0,0 5 0 0,0 0 8 15,0 0 0-15,0 0-8 0,0 0 12 0,0 0-4 16,0 0-8-16,3 5 0 0,3 6-10 0,0-6 10 0,3-5 0 0,-3 0 0 15,0 3 0-15,2 7 0 0,1 3 0 0,3-5 0 16,-6-2 0-16,3 4 0 0,-3 1 0 0,0-1 0 16,3 1 0-16,-3-6 0 0,-6-5 0 0,3 8 10 15,6 0-10-15,0-3 8 0,-3-2 1 0,0 0 0 16,3 2 0-16,-3 0 0 0,5-2 7 0,-5 0 2 16,-6-3 0-16,0 0 0 0,9-3 5 0,0 0 1 15,-9 3 0-15,0 0 0 0,6-2 0 0,-3-6 0 16,3-6 0-16,-3 1 0 0,0 3-8 0,0 2-2 15,0 5 0-15,0-8 0 0,-3-7-14 0,3 2 11 16,0 3-11-16,3 0 10 0,-3 5-10 0,3 2 8 16,-3-2-8-16,3 3 8 0,3-5-8 0,-3-4 0 15,-3 1 0-15,0 5 0 0,6 0 0 0,-3 6 0 16,-6 2-9-16,5 5 9 0,1 3 0 0,0 2 0 16,3-2 0-16,-6-2 0 0,-3-6-8 0,9 8 8 0,0 5 0 15,0 3 0-15,-6 5 0 0,3-8 0 0,3-8 0 16,0 3 0-16,0 11 0 0,-3-6 0 0,0-8 0 0,3-2 0 15,0 2-24-15,0 1 3 0,2-4 0 0,1 3 0 32,0-2-71-32,0 0-13 0,0-3-3 0,-3-3-551 0,-3 0-109 0</inkml:trace>
  <inkml:trace contextRef="#ctx0" brushRef="#br0" timeOffset="3819.5758">17799 8707 1232 0,'-15'-7'35'0,"12"4"7"15,-3-2-34-15,3-1-8 0,0 1 0 0,-3 2 0 0,-3-2 117 0,3 2 22 16,6 3 4-16,0 0 1 0,-3-2-48 0,-6 2-8 16,3 0-3-16,-2 5 0 0,2 0-42 0,3 3-9 15,-6 0-2-15,3 5 0 16,3-2-14-16,3 8-3 0,-6 4-1 0,3-1 0 0,6-12-5 0,0 3-1 16,0 1 0-16,-3 4 0 0,-3-2-8 0,6 0 0 15,6-3 0-15,-3 0 0 0,-3 1 0 0,0-4 8 16,3-2-8-16,5 0 0 0,-2 3 14 0,0-6-2 15,-9-5-1-15,9-3 0 0,6 3 17 0,-6-5 4 16,-3-8 1-16,0 5 0 0,3 2 11 0,0-1 3 16,-6-9 0-16,0-3 0 0,0-5-6 0,3-2-1 15,-3 5 0-15,0-8 0 0,0-6 6 0,0-7 1 16,-6-3 0-16,3 3 0 0,-3-3-5 0,-3 5-1 0,-3 3 0 16,3 8 0-16,6 5-10 0,-3 0-3 0,-9-2 0 15,6 4 0-15,9 7-4 0,-9-1 0 0,-3 0-1 0,0 3 0 16,6 5-23-16,0 2 9 0,0-4-9 0,-3 5 0 31,0-1-16-31,6 6-9 0,0 0-3 0,0 0-903 0,-9-5-181 0</inkml:trace>
  <inkml:trace contextRef="#ctx0" brushRef="#br0" timeOffset="4667.5495">18192 8620 985 0,'0'0'28'0,"0"8"6"0,-3 0-34 0,0 3 0 0,0-3 0 0,3 5 0 16,-3 0 71-16,0 0 7 0,0 0 2 0,0 3 0 15,3-2 4-15,-3 1 2 0,0-1 0 0,0-4 0 16,3 1-17-16,0-1-3 0,3-2-1 0,-3 0 0 15,0 0-10-15,0-8-3 0,0 0 0 0,0 0 0 16,0 0-14-16,0 0-3 0,0 0-1 0,6-2 0 0,-3-6 10 0,0 2 1 16,0-2 1-16,3-2 0 15,-3-1-17-15,0-2-3 0,-3 0-1 0,6-3 0 16,-3-3-9-16,3 1-3 0,0-1 0 0,0 1 0 0,-3-1 3 0,3 1 1 16,-1 5 0-16,1-1 0 0,0 1-9 0,0 5-8 15,0 0 9-15,-3 3-9 0,6 0 8 0,-6 2-8 16,-3 3 0-16,9 0 0 0,-3 0 0 0,0 3 0 15,0 5 0-15,3-3 0 0,-3 5 0 0,0 4-8 16,-3-1 8-16,3 0 0 0,-3 3 0 0,3 0 0 16,-3 0-8-16,0 0 8 0,0 0 0 0,0-3 0 15,0 0 0-15,0 0 0 0,0-2 0 0,-1-1 0 0,1-4 0 16,-3 2 0-16,0-8 0 0,3 5 0 0,0 0 0 0,-3-5 0 16,0 0 10-16,0 0-10 0,0 0 10 0,0 0-10 15,9 0 10-15,-3-5-10 0,0 0 10 0,-3-3-10 16,6-3 8-16,-3 0-8 0,0-4 0 0,0-1 9 15,0-3-9-15,0 1 0 0,3-1 0 0,-6 1 0 16,3-1 0-16,-3 3 0 0,3 0 0 0,0 6 0 16,-3-1 0-16,0 3 0 0,0 3 0 0,-3 5 0 15,0 0 0-15,0 0 0 0,0 0 0 0,0 0 0 16,6 5-12-16,-3 1 12 0,2 4-10 0,-2-2 10 16,3 5-8-16,-3-2 8 0,3 2 0 0,-3 0-9 15,0 1 9-15,3-4 0 0,0 1-9 0,0 2 9 16,-3-5-47-16,6 3-5 0,0-4 0 0,0-1-646 15,-3 2-129-15</inkml:trace>
  <inkml:trace contextRef="#ctx0" brushRef="#br0" timeOffset="5306.4723">18769 8475 1670 0,'0'0'36'0,"0"0"8"0,0 0 2 0,0 0 2 0,0 0-39 0,-6-3-9 16,-3 0 0-16,3 1 0 0,6 2 67 0,-6 2 11 16,1 1 2-16,-1 0 1 0,3-1-43 0,-3 6-9 15,0 0-1-15,3 3-1 0,-3-3-15 0,3 5-2 16,0 0-1-16,0 3 0 0,3 3-9 0,0-1 12 16,-3 1-12-16,3-1 12 0,3-2-12 0,0 0 10 0,0 0-10 0,0 0 10 15,3-3 0-15,-3-3 0 0,3-2 0 0,0 0 0 16,0 0-10-16,0-3 10 0,-1-2-10 0,1 0 10 15,0-3-1-15,-6 0 0 0,6 0 0 0,0-3 0 16,3-2 6-16,-3 0 1 0,0-3 0 0,0 0 0 16,-3-3-6-16,3-2-1 0,0 0 0 0,-3-3 0 15,3 0-9-15,-3-3 8 0,0 1-8 0,0 2 8 16,-3 0-8-16,3 3 0 0,0 2 9 0,-3 1-9 16,0 2 8-16,0 2-8 0,0 6 8 0,0 0-8 15,0 0 0-15,0 0 9 0,0 0-9 0,0 0 0 16,0 0 0-16,0 0 0 0,0 0 0 0,6 8 0 15,0 0 0-15,-3 3 0 0,3-3 0 0,0-3 0 16,0 3-40-16,-1 0-6 16,4-3-1-16,-3 1 0 0,3-1-52 0,0-2-10 0,0-1-3 0,0 1 0 15,-3-1-11-15,3-2-2 0,0 3-1 0,-3-3 0 16,0 3 54-16,3-3 12 0,-9 0 1 0,6 2 1 0,0 1 49 0,0 0 9 16,-3 2 0-16,-3-5 0 0,0 0 69 0,5 5 9 15,1-2 2-15,-6-3 0 0,0 0 32 0,0 0 8 16,0 0 0-16,0 0 1 0,0 0 0 0,0 0 0 15,0 0 0-15,0 0 0 0,0 0-37 0,0 0-8 16,0 0-2-16,0 0 0 0,0-5-23 0,3-6-5 16,-3 3-1-16,0-2 0 0,0-4-18 0,0 1-4 15,3 0-1-15,0 0 0 0,-3 2-14 0,0-2-8 16,6 2 10-16,-3 1-10 0,-3 2 8 0,3 2-8 0,3-2 0 0,-3 3 0 16,-3 5 0-16,6-5 0 0,0 2 0 0,0 1 0 15,-6 2-12-15,6-3-3 0,0 3 0 0,3-3 0 31,-9 3-38-31,6-2-8 0,6 2-2 0,-3-3 0 16,3 3-155-16,0-3-31 0,-4 1-7 0</inkml:trace>
  <inkml:trace contextRef="#ctx0" brushRef="#br0" timeOffset="5584.3571">19243 7898 1258 0,'0'0'36'0,"0"8"7"16,3 5-35-16,0 0-8 0,-3 6 0 0,2-1 0 15,1 1 80-15,0 2 13 0,-3 3 3 0,3 2 1 0,-3 3 2 0,3 3 0 16,-6 2 0-16,3 1 0 0,3-1-20 0,-3 1-4 16,0-1-1-16,0-2 0 0,0 0-22 0,-3-1-5 15,3-4-1-15,0 2 0 0,0-3-26 0,3-2-4 16,-3 0-2-16,3-3 0 0,0 3-14 0,0-6 0 15,0 1 0-15,3-3 0 16,-6-3-20-16,3-2-8 0,0-1 0 0,0-4-1 16,-3 1-96-16,0-7-19 0,0 0-4 0,0 0-444 15,0 0-88-15</inkml:trace>
  <inkml:trace contextRef="#ctx0" brushRef="#br0" timeOffset="5901.4439">19433 8268 1456 0,'12'-10'41'0,"-12"10"9"0,0 0-40 0,0 0-10 0,0 0 0 0,0 0 0 16,0 0 131-16,0 0 24 0,0 0 5 0,0 0 0 15,0 0-52-15,0 0-12 0,0 0-1 0,-3 8-1 16,-3 2-38-16,3 1-7 0,0-1-1 0,-3 4-1 16,0-4-14-16,0 3-2 0,3 1-1 0,-3-1 0 15,0 3 4-15,0 0 1 0,0-1 0 0,3 1 0 16,-3 0-7-16,1-3-2 0,2 1 0 0,0-1 0 15,0 0 2-15,3 3 0 0,-3-3 0 0,3 0 0 16,3 1-14-16,0-1-2 0,0-2-1 0,0-1 0 16,0 1-11-16,2-3 0 0,1 0 0 0,3-3 0 15,0 0 0-15,0-2 0 0,0-1 0 0,3-4 0 16,0 2-32-16,3-6-3 16,0-1 0-16,0-1 0 0,-3-6-42 0,2 4-9 15,4-3-2-15,-3-1 0 0,6-2-147 0,-6 1-29 0,0-1-7 16</inkml:trace>
  <inkml:trace contextRef="#ctx0" brushRef="#br0" timeOffset="6230.6975">19752 8213 1692 0,'0'-11'37'0,"0"11"8"0,-3-8 2 0,3 0 0 0,0 0-38 0,-3 3-9 16,-3 0 0-16,3-1 0 0,3 6 106 0,-6-2 19 16,-3-1 4-16,0 3 1 0,-3 3-29 0,0-1-5 15,0 1-2-15,3 5 0 0,-3-3-34 0,0 3-8 0,3 0 0 0,1 3-1 16,-1-1-30-16,0 1-5 15,0 2-2-15,3-2 0 0,3 2-14 0,-3-2 0 16,0-1 0-16,6 1 0 0,0-1 0 0,3 1-8 0,-3-1 8 16,6-2 0-16,0 3-15 0,3 0 4 0,0-4 1 0,3 4 0 15,-1-3-6-15,4 3 0 0,0-3-1 16,0 2 0-16,0-2 9 0,0 0 8 0,-3 3-12 0,0-3 12 16,-3-1 0-16,0-1 0 0,-1-1 0 0,1 3 0 15,-3-3 0-15,-3 3 8 0,0-3-8 0,-3 3 12 16,0-2 31-16,-3 2 5 0,0-3 2 0,-3 6 0 15,0-4 13-15,0 4 2 0,-5 0 1 0,2-3 0 16,-3 2-22-16,3-2-4 0,-6 0 0 0,6 0-1 16,-3-3-15-16,0 1-4 0,0-4 0 0,3 1 0 15,3-3-61-15,0-3-13 0,1 3-2 0,-1-5-1334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9:04:15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13641 4858 2199 0,'0'0'48'0,"0"0"11"0,-6-6 1 0,0 4 2 15,0-3-50-15,3 2-12 0,-3 0 0 0,6 3 0 16,-3-2-33-16,3 2-10 0,0 0-1 0,0 0-1 0,0 0 45 0,0-6 0 15,0 6 0-15,3-5 0 0,0-3 11 0,6 5-11 16,-3 1 10-16,6-4-10 0,0 4 13 0,2-1-3 16,1 3-1-16,3 0 0 0,0 0-9 0,6 3 0 15,0 2 0-15,-1 0 0 0,4 3 0 16,-6 0 0-16,-3 0 0 0,3 5 0 0,3-2 0 0,-4 2 0 16,4 6-9-16,0-1 9 0,-3 6 0 0,9 8 0 15,-1 2-8-15,-5 3 8 0,-3 3 0 0,3 2 0 16,-6 1 0-16,0 4 0 0,-6 4 0 0,-1 1 0 15,-5 4 0-15,-3 5 9 0,3 0-9 0,-6 0 12 16,-3-1-12-16,0 1 12 0,0 3 12 0,-6-1 2 0,1-2 1 0,-1 0 0 16,-3 0 5-16,3-3 2 0,-3 0 0 0,0-2 0 15,-3 2-10-15,3-2-1 0,0-6-1 0,3-2 0 16,0-3-7-16,0-3-2 0,-2-2 0 0,8-3 0 16,-3-3-2-16,0-5-1 0,0 0 0 0,3-2 0 15,3-9-10-15,-3 3 0 0,6-2 9 0,-3-6-9 16,6 0 0-16,3-2 8 0,0-3-8 0,-9-8 0 15,17 2 0-15,1-2 0 0,3-2 0 0,-3-3 0 16,3 2 0-16,3-2-8 0,-4-1 8 0,1 1-8 16,0-3 8-16,-3 3-8 0,-3 2 8 0,3-2-8 15,-3 5 0-15,-1 0 0 0,-2 2 0 0,0 4 0 16,-3-1 8-16,0 3-13 0,-3 5 5 0,0 0 8 16,-6 3 0-16,0 6 0 0,0-1 0 0,-3 2 0 15,-3 4 0-15,0-1 0 0,0 9 0 0,-3-3 0 16,3-1 12-16,-3 4-4 0,-2-6 0 0,2 5 0 15,0 1 3-15,0 2 0 0,0-3 0 0,3 3 0 0,0-3-11 0,3 4 8 16,-3-4-8-16,6-2 8 0,0-1-8 0,0-1 0 16,0-1 0-16,6 2 0 0,-3-2 0 0,3 3 0 15,3 3-9-15,3 2 9 0,-3-3 0 0,3 6 0 16,-4-1 0-16,4 1 0 0,0 2-9 0,0 1 9 16,3-1 0-16,0 0-9 0,-3 1 9 0,3 2-8 15,-3 0 8-15,2 2-8 0,-5 1 8 0,3 2 0 16,-3-5 0-16,0 3 0 0,-3-3 0 0,0 2 0 0,-3 1 0 15,0 2 0-15,-3 1 0 0,0-4 0 16,0 4 9-16,0-4-9 0,-3-2 16 0,-3-3-3 0,3 1-1 16,0 2 0-16,0-3-3 0,0-2-1 0,-3-6 0 0,3 1 0 15,3-12-8-15,-3 1 0 16,3-3-10-16,0-2-750 0,0-9-151 16</inkml:trace>
  <inkml:trace contextRef="#ctx0" brushRef="#br0" timeOffset="532.9284">15287 5384 1429 0,'0'0'31'0,"0"0"6"0,0 0 2 0,0 0 2 0,0 0-33 0,0 0-8 0,3 8 0 0,0 3 0 16,3-1 42-16,0 4 6 0,-3 1 2 0,2 4 0 15,1 2 0-15,-3-2 0 0,3 2 0 0,-3 5 0 16,0 1-6-16,0-1-2 0,3 1 0 0,-6 4 0 15,3-1 0-15,0 9 0 0,0-4 0 0,0 2 0 16,-3 5-7-16,3-5-2 0,-3-3 0 0,0-4 0 16,3 1-7-16,-6-2-2 0,3-5 0 0,-3 3 0 15,3-6-11-15,0 0-2 0,-3-2-1 0,3-4 0 16,-3 1-10-16,3-5 10 0,0 2-10 0,-3-2 10 16,3-6-10-16,0 0 0 0,-3 1 0 0,3-6 0 15,0-3-64-15,0-2-11 0,0-3-2 0</inkml:trace>
  <inkml:trace contextRef="#ctx0" brushRef="#br0" timeOffset="853.1231">15180 5413 1508 0,'-3'27'33'0,"3"-27"7"0,3 2 2 0,-3-4 0 0,3-3-34 0,-1-3-8 16,4 0 0-16,0-6 0 0,0 4 60 0,3-3 9 15,0 2 3-15,3 0 0 0,0 1-26 0,3-1-5 16,0 1-1-16,3 2 0 0,0 2-12 0,-1 1-4 16,-2 0 0-16,3 2 0 0,0 3-13 0,0 0-3 0,-3 3-8 0,0 0 12 15,-1 4-4-15,-2-1-8 0,-3 2 11 16,-3 2-11-16,0 4 34 0,0-1 0 16,-3 3 0-16,-3 2 0 0,0 1 17 0,-3 2 3 0,-3 0 1 0,-3 3 0 15,0-6-14-15,3 6-2 0,-3 3-1 0,4-6 0 16,-7 0-14-16,3-5-2 0,0-3-1 0,0 0 0 15,3-2-10-15,-3-1-3 0,0-4 0 0,9-6 0 16,0 0-8-16,-9 2 0 0,0-4 0 0,9 2 0 16,-3-6-64-16,-3-4-6 0,3-1-1 0,0-5-655 15,0-5-131-15</inkml:trace>
  <inkml:trace contextRef="#ctx0" brushRef="#br0" timeOffset="1124.375">15558 4810 1256 0,'0'0'28'0,"0"0"5"0,6 8 2 0,-4 0 0 0,4 3-35 0,-3-1 0 15,3 3 0-15,-3 1 0 0,3 2 88 0,0-1 12 16,0 4 1-16,-3 2 1 16,0 3-29-16,3 2-5 0,0 1-2 0,-3 5 0 0,3-3-7 0,-3 2-2 15,0-1 0-15,0-1 0 0,3-3-17 0,-3 3-4 16,0 0-1-16,3 0 0 0,-3-2-18 0,0-1-3 15,0-2-1-15,0 0 0 0,0 0-13 0,0 0 0 16,-3 2 0-16,0-2 0 0,3-3 9 0,0-2-9 16,-3-1 8-16,3 1-8 0,-3-9 0 0,3 1 0 15,0 2 0-15,0-5 0 16,-1-3-44-16,-2-5-13 0,6 3-3 0,-6-3-572 0,6-5-115 0</inkml:trace>
  <inkml:trace contextRef="#ctx0" brushRef="#br0" timeOffset="1723.0213">15861 5212 1411 0,'0'0'31'16,"0"0"6"-16,0 0 2 0,0 0 1 0,0 0-32 0,-3 0-8 0,-6 0 0 0,0 3 0 16,3 0 67-16,6-3 12 0,-6 5 2 0,0 5 1 15,1-2-25-15,-1 3-5 0,3 0 0 0,0 2-1 16,0 5-23-16,0-2-5 0,0 3-1 0,3-3 0 15,0 5-14-15,0 0-8 0,0-3 8 0,3 1-8 0,0-1 10 0,0 4-2 16,-3-1-8-16,3-8 12 0,3-2 4 16,0-3 0-16,-1 2 0 0,-2-5 0 0,-3-5-6 0,9 6-1 15,0-1 0-15,-9-5 0 0,0 0 0 0,6 0 0 16,3-5 0-16,0-3 0 0,0 0 1 0,-3-3 0 16,0-2 0-16,0-3 0 0,3 3-10 0,-6 0 10 15,0-1-10-15,0-1 10 0,0-1-10 0,0 0 8 16,-3 3-8-16,-3-3 8 0,3 5-8 0,0 3 0 15,0 0 0-15,0 3 8 0,0-3-8 0,0 8 0 16,0 0 0-16,0 0 0 0,0 0 0 0,0 0 0 16,3 8-12-16,6-3 12 0,-3 1-12 0,0-1 12 15,-3 3-10-15,2 2 10 0,4 1 0 0,-3 2-9 16,0-2 9-16,0-1 0 0,0-4 0 0,-3 4 0 16,3-2 0-16,-3 0 8 0,-3-8 6 0,6 5 2 0,0 3 0 0,0-2 0 15,-6-6 7-15,0 0 1 0,6-3 1 0,3 0 0 16,-3 1 0-16,0-4 0 0,-3 4 0 0,3-4 0 15,0-4-6-15,0-1-2 0,0-2 0 0,0 0 0 16,-1-3-8-16,1 3-1 0,0 0-8 0,-3-1 12 16,3 4-12-16,-3-1 0 0,3 3 0 0,-3 0 0 15,0 0 8-15,3 3-8 0,-3 2 0 0,-3 3 0 16,0 0 0-16,0 0 0 0,0 0 0 0,6 3 0 16,0 5 0-16,-3 0 0 0,0 2 0 0,3 4-10 15,0-1 10-15,0 0 0 0,0 3-9 0,0 0 9 16,3 0 0-16,0 0 0 0,-3 0 0 0,2-1 0 15,1-4 0-15,0 2 0 0,0-2 0 0,0-1 0 16,-3-2-20-16,3-2 0 0,3-1 0 0,-3-2 0 16,0-1-62-16,0-2-12 0,3-8-2 0,-3 0-560 15,3-2-111-15</inkml:trace>
  <inkml:trace contextRef="#ctx0" brushRef="#br0" timeOffset="1957.3281">16346 4784 1386 0,'0'0'30'0,"0"0"6"0,0 0 2 0,0 0 2 0,0 0-32 0,0 0-8 16,0 0 0-16,6 10 0 0,0 1 79 0,0 2 14 15,0 0 3-15,-3 3 1 0,-3 3-24 0,3 5-5 0,3 2 0 0,-6 3-1 16,0 0-11-16,0 6-3 0,0-4 0 0,3 4 0 16,-3 2-13-16,-3 0-4 0,3-3 0 0,0 1 0 15,3-4-17-15,-3-2-4 0,-3 1-1 0,3-4 0 16,3-2-14-16,0-3 8 0,3 0-8 0,-6-2 0 15,3-6 0-15,0 0-20 0,0 6 4 0,0-6 0 32,-3 0-68-32,6-5-12 0,-3 0-4 0</inkml:trace>
  <inkml:trace contextRef="#ctx0" brushRef="#br0" timeOffset="2138.6102">16263 5183 1825 0,'0'0'40'0,"0"0"8"0,0 0 1 0,9-2 3 0,0-1-41 0,3-2-11 0,-6 2 0 0,6-5 0 16,3 3 60-16,-1-3 9 0,1-3 3 0,0 3 0 15,0-2-14-15,3-1-2 0,3-2-1 0,-6 0 0 0,2-3-39 0,4 3-7 16,0-1-1-16,0 1-8 16,0 0-70-16,-3 2-21 0,3 3-4 0</inkml:trace>
  <inkml:trace contextRef="#ctx0" brushRef="#br0" timeOffset="2984.5766">17406 5080 1396 0,'0'0'40'0,"-3"5"8"0,-3 9-39 0,0-1-9 16,6 3 0-16,0 5 0 0,0 0 29 0,0 0 4 15,0-2 1-15,3 2 0 0,3 5 12 0,0 1 2 16,-6-3 1-16,3-3 0 0,3-3-4 0,-3-2-1 16,-3-3 0-16,3 1 0 0,0-4 2 0,0-2 0 15,0 0 0-15,-3-8 0 0,0 0-2 0,0 0 0 16,0 0 0-16,0 0 0 0,0 0-6 0,0-5-2 0,6-3 0 0,-3-3 0 16,3-2-10-16,-3-3-2 0,0-8-1 0,0 3 0 15,3 0-9-15,0 0-2 0,-3-6 0 0,-1 1 0 16,7-1 0-16,0 1 0 0,-6 0 0 0,3 2 0 15,0 0-4-15,0 5-8 0,3 3 11 0,-3 3-11 16,-6 3 0-16,3 4 0 16,9 1 0-16,-3 5 0 0,-3 0 0 0,0 8 0 0,3-3-8 0,3 6 8 15,0 2-8-15,-4 3 8 0,-2 3 0 0,0-1-9 16,9 1 9-16,-6 2-12 0,-6-3 12 0,0 1-12 16,3-1 12-16,0 1 0 0,0-1 0 0,-3-2 0 15,-3 0 0-15,0 0 8 0,9 2-8 0,-6-2 0 16,-6-2 8-16,3-4-8 0,6 1 10 0,-3-3-10 15,0 0 12-15,3-3-3 0,-6-5-1 0,0 0 0 16,6 5 0-16,-6-5 0 0,0 0 0 0,6-5 0 16,3 0 2-16,0-3 0 0,-4-6 0 0,1 1 0 15,-3-3-10-15,6-2 0 0,-3-3 0 0,-3-3 0 0,-3 3 0 16,3-3 0-16,3-3 0 0,3 4 0 0,-6 1 0 0,0 1 0 16,3 3 0-16,3-1 0 0,0 6 0 0,-3 0 0 15,-6 5 0-15,3 0 0 0,3 3 0 0,-6 5-9 16,0 0 9-16,9 5 0 0,0 3-13 0,-3 2 4 15,-3 4 1-15,0 2 0 0,0-1 8 0,-1 4-10 16,1-1 10-16,0-4-10 0,-3 2 10 0,3-3 0 16,3 0 0-16,3 0-8 0,-3 0-11 0,0 1-1 15,3-4-1-15</inkml:trace>
  <inkml:trace contextRef="#ctx0" brushRef="#br0" timeOffset="3335.0948">18147 4993 1351 0,'-12'0'38'0,"6"0"9"0,0 2-38 16,0-2-9-16,-3 6 0 0,-2-1 0 0,2 3 88 0,-3 0 16 0,3 2 4 0,3 4 0 16,0-1-36-16,0 5-8 0,0 1 0 0,3 2-1 15,0 0-43-15,3 0-8 0,0-2-1 0,3 2-1 16,6 0-10-16,-3-2 0 0,3-3-12 0,0 0 12 15,0-1-9-15,0-1 9 0,3-6 0 0,-1-3 0 16,1 0 0-16,0-2 0 0,0-6 0 0,-3 0 0 16,3 1 14-16,-3-3 3 0,0 2 1 0,-3-2 0 15,3-6 33-15,-3 0 6 0,-3-2 2 0,-3 0 0 16,3 0 15-16,-3-3 3 0,-6 0 1 0,3 0 0 16,0-5-21-16,-3 5-4 0,0-2-1 0,0 2 0 0,0 0-32 0,0 3-6 15,-3-1-2-15,3 1 0 0,0 3-12 0,3-1 0 16,0 3-12-16,0 0 12 15,3 0-111-15,3 3-15 0,0 2-3 0,6 1-1 16,0-1-100-16,0 3-20 0,3 3-4 0</inkml:trace>
  <inkml:trace contextRef="#ctx0" brushRef="#br0" timeOffset="4151.7704">18409 5051 1508 0,'0'0'33'0,"0"0"7"0,-6 5 2 0,3 0 0 0,-6 1-34 0,3 2-8 0,0 0 0 0,0 2 0 15,0 1 64-15,3-1 12 0,-2 4 1 0,2-1 1 16,0 0-26-16,0 3-4 0,3-3-2 0,0 0 0 16,3 1-29-16,0-4-5 0,2 1-2 15,-2-3 0-15,3 2-10 0,0-4 10 0,0-4-10 0,3-2 10 16,0 0 2-16,0-2 0 0,-3-1 0 0,3-2 0 16,0-3 5-16,0 0 2 0,-3-3 0 0,0 1 0 15,3-9 9-15,-3 1 3 0,0-1 0 0,-3-2 0 16,0-6 3-16,3 1 1 0,-1 0 0 0,-2-4 0 15,3 1 5-15,-3 0 2 0,-3-5 0 0,3-1 0 16,-3-2-14-16,0 0-2 0,-3-2-1 0,3 2 0 16,0 0-14-16,-3 5-3 0,0 3-8 0,0 2 12 15,3 9-12-15,0-1 9 0,0 6-9 0,-3 5 8 16,3 0-8-16,0 8 0 0,0 0 0 0,0 0 0 0,0 0-15 16,0 13-1-16,0 1-1 0,0 7 0 0,0 3 1 15,0 5 1-15,-3 0 0 0,3 3 0 0,3 2 15 0,-3 0-11 16,0 6 11-16,3-6-10 0,3 1 10 0,0-1 0 15,0 1 0-15,0-4 0 0,0 1 0 0,3-3 0 16,0-2 0-16,0-4 0 0,0-1 0 0,3-4-8 16,0-2 8-16,0 0 0 0,3-6 0 0,-4-2 0 15,1 0 0-15,3-5-8 0,-3 0 8 0,0-6-12 16,0 0 12-16,3-2-12 0,0-3 12 0,-3-5 0 16,0 0 0-16,-1-3 0 0,1-5 8 0,-3-1-8 15,0 1 10-15,0-3-10 0,-3 1 8 0,0 2-8 0,0 2 0 0,-3 0 0 16,0 4 0-16,-3 1 8 0,0 1-8 0,-3 0 0 15,0 2 0-15,0 3 0 0,0 3 0 0,3 5 0 16,0 0 0-16,-6 3-15 0,3 2 5 0,0 3 1 16,0 3-5-16,0 4-1 0,0 1 0 0,3 3 0 15,0 2 15-15,3 3-11 0,0-3 11 0,3 3-10 16,0-6 10-16,0 3 0 0,3-5 0 0,-3-2 0 16,6-1-8-16,-3-5 8 0,6 0-8 0,-3-3 8 15,2-2-23-15,1-6 1 0,0 0 0 0,0-2 0 16,0-6-18-16,3-4-4 0,0-4-1 0,-3-5 0 15,-1 0-56-15,1-2-11 0,-3-3-3 0,3 0 0 16,-3-3-13-16,0 0-4 0,0-2 0 16,-3-1 0-16,-3-4 79 0,-3-1 15 15,3-2 3-15,-3-3 1 0,-3 2 6 0,0 4 0 0,-3 2 1 0,0 2 0 16,-3 1 55-16,3 7 12 0,0 1 1 0,0 5 1 16,0 2 35-16,0 6 7 0,3 5 2 0,-3 3 0 0,3 5-32 0,0 0-6 15,-3 5-2-15,0 6 0 0,0 5-11 0,3 2-3 16,-6 3 0-16,3 6 0 0,-3 5-12 0,0 7-4 15,0 4 0-15,3 4 0 0,-3 1 10 0,6-11 2 16,-3 0 0-16,0 0 0 0,3 0 38 0,0 0 8 16,3 0 2-16,3-3 0 15,0-2-37-15,3 0-7 0,0-6-2 0,3-4 0 0,3-1-20 0,-3-3-10 16,3-5 10-16,5 3-10 0,4-5 0 0,-3-6-16 16,0-2 1-16,-3-6 1 15,0 1-114-15,-4-4-22 0,1-2-5 0</inkml:trace>
  <inkml:trace contextRef="#ctx0" brushRef="#br0" timeOffset="4803.549">16174 6509 1378 0,'0'0'30'0,"0"0"6"0,0-6 2 0,0 6 2 0,0 0-32 0,0 0-8 0,0 0 0 0,0 0 0 15,0 0 59-15,0 0 10 0,0 0 3 0,0 0 0 16,0 8 14-16,3 3 3 0,-3 0 1 0,3 4 0 16,0 1-5-16,-3 3-1 0,3-1 0 0,3 4 0 15,-3 1-32-15,0-1-8 0,0 1 0 0,-1 4-1 16,-2-3-14-16,0-1-2 0,0 1-1 0,3 0 0 16,-3 0-10-16,0-6-3 0,0-2 0 0,0 3 0 15,0-1-13-15,0-2 11 0,0-8-11 0,0-8 10 16,0 0-92-16,0 0-18 0,0 0-4 0,3-8-597 15,0-8-119-15</inkml:trace>
  <inkml:trace contextRef="#ctx0" brushRef="#br0" timeOffset="5192.3875">16549 6363 1870 0,'0'0'53'0,"0"0"11"0,0 0-51 0,-6 3-13 0,6-3 0 15,-6 5 0-15,-6-2 92 0,3 2 16 0,-3 0 4 0,3 1 0 16,-3 2-25-16,-3 0-5 0,3 0-1 0,4 2 0 16,-4-2-41-16,0 3-8 0,3 2-1 0,0-3-1 15,0 1-22-15,6-3-8 0,0 0 0 0,0 0 9 16,3 5-9-16,0-2 0 0,3-1-12 0,0 1 12 15,0-3-23-15,3 5 3 0,6 0 1 0,0 0 0 16,0-2-1-16,0 0 0 0,2-1 0 0,-2 1 0 16,3-1 11-16,0 1 9 0,-6-3-13 0,0 5 5 15,3 3 8-15,-6 0 0 0,0 2 0 0,-6-4 0 16,3-4 8-16,-3-2 3 0,-3 3 1 0,-3 5 0 16,-3-1 26-16,0-1 6 0,-3-6 0 0,0 2 1 15,-3 3 1-15,0-2 0 0,0-3 0 0,4 3 0 16,-1-1-14-16,-3-5-2 0,0-7-1 0,0-1 0 0,6-5-40 0,-3 0-8 15,0-5-1-15,3 0-828 16,6 2-166-16</inkml:trace>
  <inkml:trace contextRef="#ctx0" brushRef="#br0" timeOffset="5672.5754">17341 5935 1868 0,'0'0'41'0,"0"0"9"0,0 0 2 0,0 0 0 15,0 0-42-15,0 0-10 0,0 0 0 0,0 0 0 16,8 5 46-16,-2 5 7 0,0 4 2 0,0 4 0 0,-3 3-11 0,6 3-1 15,-3 3-1-15,0 2 0 0,-6 3-8 0,6 2-2 16,0 0 0-16,-3 3 0 0,0 0-6 0,0 3-2 16,-3 0 0-16,6-1 0 0,-3-1-4 0,0-1-2 15,-6-6 0-15,6 1 0 0,0-3-9 0,0-2-1 16,-3-1-8-16,0-2 12 0,-3 0-12 0,3-3 8 16,3-5-8-16,3 0 0 0,-3-3 0 0,0-3 0 15,0 4-13-15,0-6 4 16,-3-8-47-16,0 0-8 0,9-6-3 0,0 1-631 15,-1-3-126-15</inkml:trace>
  <inkml:trace contextRef="#ctx0" brushRef="#br0" timeOffset="5823.7707">17594 6347 1411 0,'0'0'31'0,"0"6"6"0,0 4 2 0,3 1 1 0,-1 2-32 0,-2 0-8 0,-2 3 0 0,2 3 0 15,5-1 77-15,-5-2 15 0,-3 3 2 0,1-4 1 16,2 1-41-16,0 0-8 0,0-3-2 0,-3-2 0 15,0-3-32-15,6 0-12 0,2-3 9 0,-5-5-577 16,0 0-115-16</inkml:trace>
  <inkml:trace contextRef="#ctx0" brushRef="#br0" timeOffset="6936.5733">17769 6498 1411 0,'12'13'31'0,"-12"-7"6"0,-6 4 2 0,3-2 1 0,9 0-32 0,-3 3-8 16,-9-3 0-16,6 2 0 16,0-2 114-16,3 3 22 0,-6-6 4 0,3 3 0 0,-6-3-24 0,6-5-4 15,0 0-2-15,0 0 0 0,-6 6-38 0,6-6-8 16,0 0-2-16,9-3 0 0,-3-2-32 0,0-3-6 16,-3-6-2-16,6 4 0 0,0-3-14 0,0-6-8 15,-3 1 8-15,0-4-8 0,6 1 0 0,-3-3 0 16,-4 1 0-16,4-1 8 0,-3 3-8 0,3 2 0 15,0 1 0-15,-6 4 0 0,0 1 0 0,3 3 0 16,0 2 0-16,-3 0 8 0,3 2-8 0,-6 6 0 16,0 0 0-16,0 0 0 0,6 3 0 0,-6-3-8 15,0 0 8-15,6 8 0 0,-3 3-9 0,3 2 9 0,-6 0-10 0,3 3 10 16,0 0 0-16,3 0 0 0,-3 2 0 0,0-2 0 16,0 3 0-16,3-4 0 0,0 1-12 0,0 0 12 15,-3-3 0-15,5 1 0 0,-2-1 0 16,3-2 10-16,-3-1-10 0,3-2 0 0,0 0 0 0,3-3-11 15,-3 3 11-15,0-3 0 0,0 1 0 0,0-4-8 16,3 1-4-16,0-3 0 0,2-3 0 0,-2 1 0 31,3-4-16-31,-3 1-3 0,3-3-1 0,0 0 0 0,0-2-5 0,0-1-2 0,-3-2 0 0,2-3 0 16,1 3 10-16,-3-3 1 0,0 0 1 0,3-2 0 16,-6 2 15-16,3-3 2 0,-6 3 1 0,0 0 0 15,0 3 9-15,0 0 0 0,-3 0 10 0,0-1-10 16,-3 4 0-16,-3 2 0 0,0-3 0 0,0 1 0 15,-3 5 22-15,0-3-2 0,0 2 0 0,-3 1 0 16,0 0 12-16,3 2 3 0,-6 3 0 0,3 0 0 0,0 3-3 16,-3 2 0-16,3-2 0 0,-2 5 0 0,-1 0-12 15,3 5-4-15,0-3 0 0,3 6 0 0,-3 0-16 16,6 3 0-16,-3-1 0 0,3 3 0 0,3 0 0 0,0 1 0 16,0-4 0-16,3 1 0 0,3-3 0 0,-3-1-9 15,6 1 9-15,-3-5 0 0,3-1 0 0,0 1-10 16,3-6 10-16,-1 1 0 0,4-1-27 0,-3-2 2 15,3-3 0-15,0-3 0 16,0-2-20-16,0-1-4 0,0 1-1 0,0-3 0 16,-1-2-24-16,-2-1-5 0,0-2-1 0,0-1 0 15,0 1-4-15,0 0 0 0,-3 0-1 0,0-3 0 16,0 0 25-16,0 0 4 0,0 0 2 0,-3 3 0 0,0-3 29 0,2 3 5 0,-2 0 2 0,0 2 0 16,-3 1 9-16,3-1 9 0,-3 3-13 0,-3 3 5 15,0-1 17-15,0 6 4 0,0 0 1 0,0 0 0 16,0 0 34-16,0 0 6 0,0 0 2 0,-6 6 0 15,-3-1 17-15,3 3 4 0,0 5 1 0,1-2 0 16,-4 2-3-16,3 3-1 0,0-3 0 0,-3 0 0 16,6 3-29-16,-3 0-5 0,3-3-2 0,3 1 0 15,0-1-18-15,0-3-4 0,0 1-1 0,3 0 0 16,0-6-7-16,0 3 0 0,3-3-8 0,0 0 12 16,-6-5-12-16,6 3 11 0,0-3-11 0,3 0 10 15,-4 0-10-15,1 0 0 0,3-5 0 0,0-1 0 16,-3-2-12-16,0 1-4 0,0-4 0 0,0 0-1 15,3 1 4-15,-3-3 1 0,0-1 0 0,0 1 0 16,-3 0 12-16,3 2 0 0,-3 1 0 0,0 2 0 16,0 2 0-16,-3 6 0 0,3-5 0 0,-3 5-9 0,0 0 9 0,6 0 0 15,3 3-9-15,-3-1 9 0,0 1-10 0,-1 2 10 16,1 3-13-16,0-2 5 0,0 2 8 0,0 0 0 16,0-1 0-16,0 1-8 0,0 0 8 0,0 0 0 15,-3 0 0-15,0 0-8 0,3 0 8 0,0-3 0 16,-3 3 0-16,3-2 0 0,0-1 16 0,-6-5-2 15,0 0 0-15,0 0 0 0,0 0 19 0,0 0 4 16,0 0 1-16,0 0 0 0,0 0 3 0,6-3 1 16,0 1 0-16,0-4 0 0,0 1-14 0,0-3-4 0,0-5 0 15,2 2 0-15,1-2-9 0,0 0-3 0,0-3 0 0,0 3 0 16,3-1 3-16,0 1 0 16,0 3 0-16,-3-4 0 0,3 6-15 0,3-2 8 0,-3 2-8 15,2 3 0-15,-2-1 0 0,3 1 0 0,0 0-8 16,-3 0 8-1,3-1-56-15,0 1-5 0,3-3-1 0,-3 3-721 0,2-3-144 0</inkml:trace>
  <inkml:trace contextRef="#ctx0" brushRef="#br0" timeOffset="7175.2166">17680 5810 2698 0,'-21'0'76'0,"15"3"18"0,6-3-75 0,0 0-19 15,0 0 0-15,-3 5 0 0,-3 0 0 0,6 3 0 16,0-2 0-16,0-6-1153 15</inkml:trace>
  <inkml:trace contextRef="#ctx0" brushRef="#br0" timeOffset="22825.1512">15153 12166 867 0,'3'-16'19'0,"0"8"4"0,0 0 1 0,0-3 0 0,0 1-24 0,0-1 0 15,3 0 0-15,0 1 0 0,-1-3 36 0,-2 2 1 16,3 0 1-16,0-2 0 0,0 0 30 0,-3 2 5 16,3-2 2-16,-3 3 0 0,3-1 19 0,-6 6 4 15,3-3 1-15,-3 5 0 0,0-2-19 0,0 5-3 0,0 0-1 0,0 0 0 16,0 0-36-16,0 0-7 0,3 8-1 0,0 2-1 16,0 4-10-16,-3 2-1 0,3 2-1 0,-6 3 0 15,3 6-7-15,0-1-2 0,0 6 0 0,-3 2 0 16,0 6-2-16,3 0-8 0,-3-1 12 0,3 4-4 15,-3-4 4-15,0 6 1 0,0-2 0 0,0-9 0 16,3 6 13-16,0-1 2 0,-3 4 1 16,0-1 0-16,3 3 3 0,-3 0 0 0,3-3 0 0,-3 17 0 15,0-9-12-15,3 0-3 0,0-2 0 0,0-3 0 16,-3-6-7-16,3-4-2 0,0-1 0 0,0-5 0 16,0-2-8-16,0-1 10 0,0 1-10 0,0-3 10 15,0-3-10-15,0 0 0 0,-3-8 9 0,3 3-9 16,0-3 8-16,0-5-8 0,-3 0 8 0,3-3-8 15,0-5-16-15,0 0-7 0,0 0-1 0,0 0-1 16,0-5-142-16,3-6-28 0,-3-2-5 0</inkml:trace>
  <inkml:trace contextRef="#ctx0" brushRef="#br0" timeOffset="23216.8422">15784 12012 1724 0,'0'0'38'0,"0"0"8"0,0 0 2 0,0 0 0 0,0 0-39 16,0 0-9-16,0 0 0 0,0 0 0 0,3 8 78 0,0 0 14 15,-3 3 2-15,3 2 1 0,0 0-24 0,0 6-5 0,-3-1-1 0,3 6 0 16,0 2-21-16,0 3-5 0,-3 6-1 0,3-1 0 15,-3 3-10-15,0-10-1 0,3 7-1 0,-3-2 0 16,-3 5-6-16,3 3-2 16,0-1 0-16,0 6 0 0,0-2-5 0,0 2-1 0,0 0 0 0,0-3 0 15,-3 0-3-15,3 14-1 0,-3-6 0 0,3 0 0 16,-6-2-8-16,3-3 12 0,0-5-12 0,0-3 12 16,0-3-1-16,0-2 0 0,0-3 0 0,0-3 0 15,0 1-11-15,3-3 0 0,-6-1 0 0,6-1 0 16,-3-4 0-16,3-2 0 0,0 0 0 0,-3-3 0 15,3 0 0-15,-3-2-9 0,3-3 0 0,0-3 0 16,0-5-35-16,0 0-6 0,0 0-2 0,0 0 0 16,0 0-134-16,-3-2-27 0,0-6-6 0</inkml:trace>
  <inkml:trace contextRef="#ctx0" brushRef="#br0" timeOffset="23523.5712">15278 12779 2232 0,'0'0'49'0,"-6"-2"11"0,-3-1 1 0,6 0 1 0,3 3-50 0,-6-5-12 0,3 3 0 0,3 2 0 16,0 0 77-16,0 0 13 0,3-6 2 0,3 1 1 15,-3 0-39-15,6 2-8 0,0 0-2 0,0 3 0 16,0-2-16-16,3 2-4 0,2 0-1 0,1 0 0 16,3 0-14-16,3 0-9 0,0 0 12 0,0 0-12 15,2 0 0-15,-2 0 0 0,3 0 0 0,0 0 0 16,3-3 0-16,-3 3 0 0,-1-3 0 0,4 1 0 31,-6 2-24-31,3-3-12 0,-3 0-3 0,-1 1-776 0,-2 2-155 0</inkml:trace>
  <inkml:trace contextRef="#ctx0" brushRef="#br0" timeOffset="24122.233">16421 12734 2084 0,'0'0'46'0,"0"0"10"0,-6 3 1 0,6-3 1 0,0 0-46 0,0 0-12 16,-9 3 0-16,9-3 0 0,0 0 60 0,0 0 11 16,0 0 1-16,0 0 1 15,9 2-33-15,0 1-6 0,0-3-2 0,3 0 0 0,-1-3-7 0,1 1-1 16,6 2-1-16,-3-3 0 0,0 0-11 0,3 1-3 15,0-1 0-15,0 0 0 0,-1 3-9 0,4-2 0 16,-6-1 0-16,6 1 0 0,3-1 0 0,-6 0 0 16,-3 1 0-16,2-1 0 0,4 0-20 0,-3 3-4 15,-6-2 0-15,0 2 0 16,0 0-37-16,-3 0-8 0,3 2-2 0</inkml:trace>
  <inkml:trace contextRef="#ctx0" brushRef="#br0" timeOffset="24398.3059">16445 13041 1825 0,'0'0'40'0,"0"0"8"15,0 0 1-15,0 0 3 0,0 8-41 0,3-2-11 0,3-1 0 0,-1 0 0 16,7 0 56-16,0 1 8 0,-3-4 3 0,6 4 0 16,3-4-7-16,-3 4-2 0,0-4 0 0,3 1 0 0,2-3-26 0,1 3-4 15,-3-1-2-15,3-2 0 0,0 3-10 0,0-3-1 16,2 0-1-16,-5 2 0 0,-3-2-14 0,0 3 0 16,3-3 8-16,0 0-725 15,0 0-145-15</inkml:trace>
  <inkml:trace contextRef="#ctx0" brushRef="#br0" timeOffset="44756.9556">18311 11030 1281 0,'0'0'28'0,"0"0"5"0,0 0 2 16,0 0 2-16,0 0-29 0,0 0-8 0,0 0 0 0,0 0 0 0,0 0 92 0,0 0 18 16,3-5 3-16,-3 5 1 0,6-2-28 0,0-4-6 15,-3 4 0-15,-3 2-1 0,6-6-19 0,-3 1-3 16,-3 5-1-16,3-5 0 0,-3 5-12 0,0 0-4 16,0 0 0-16,0 0 0 0,0 0-16 0,0 0-3 15,-3-3-1-15,3 3 0 0,-6-3-2 0,0 1-1 16,0 2 0-16,0 2 0 0,0 1-9 0,-3 0-8 15,0 2 9-15,0 0-9 0,-3 1 8 0,3 2-8 16,0-1 0-16,3 4 0 0,-3 2 0 0,4-2 0 16,-1 2 0-16,0 0 0 0,0 1 0 0,3 1 0 15,0-1 0-15,3-1-10 0,0 3 10 0,0-3 0 0,3 0 0 16,3 0-8-16,0 1 8 0,3-1 0 0,-1-2 0 16,1-1 0-16,3-2 0 0,0-3 0 15,0 1 0-15,3-4 0 0,-3 1 0 0,3-3 14 0,0-3-3 16,3-2-1-16,-4 0 5 0,4-3 1 0,-3 0 0 0,0-5 0 15,-3-1 2-15,0 1 1 0,3 0 0 0,-3-3 0 16,-3 0 4-16,2-2 1 0,-2-4 0 0,0 4 0 16,0-3 6-16,-3 0 2 0,0-1 0 0,-3 1 0 15,0 0-4-15,-3-3 0 0,0 0 0 0,-3 1 0 16,0-4 0-16,-6 1-1 0,3 2 0 0,-6 0 0 16,3 0-8-16,-5 6-2 0,-1-1 0 0,0 1 0 15,-3 2-1-15,0 0-1 0,-6 3 0 0,3 0 0 16,-5 2-1-16,2 0 0 0,0 3 0 0,0 0 0 15,0 1-2-15,4 1-1 0,-1 1 0 0,0 0 0 0,3 2-11 16,0 0 0-16,3 1 0 0,3 2 0 0,0-3 0 16,1 3 0-16,2-3 0 0,0 3 0 0,3 3-16 15,0 0-1-15,6-3-1 0,0 0 0 16,0 0-120-16,0 0-24 0,3 8-5 0,3-3-1066 16</inkml:trace>
  <inkml:trace contextRef="#ctx0" brushRef="#br0" timeOffset="45356.6897">17942 11586 2161 0,'-18'-5'61'0,"12"5"14"0,0-3-60 0,-3 3-15 16,3 0 0-16,0-2 0 0,6 2 56 0,0 0 9 15,0 0 2-15,0 0 0 0,0 0-27 0,6 0-4 16,6 0-2-16,3 0 0 0,0 0-10 0,3 0-1 0,0 0-1 16,2 0 0-16,1 0-5 0,3 0-1 0,6-3 0 0,3 0 0 15,2 1 0-15,7-1-1 0,3-2 0 0,-1 2 0 16,4-2 0-16,-4 2 0 0,-2-2 0 16,-3-3 0-16,3 3 0 0,-1-1 0 0,1 1 0 0,3-3 0 15,-4 5-7-15,1-2-8 0,-3 0 11 16,-4 2-11-16,-2 1 9 0,-6 2-9 0,0 0 0 0,-7 0 9 15,-5 0-9-15,3 0 0 0,-6 0 0 0,3 0 0 32,-6 0-25-32,-3 0-7 0,-6 0-2 0,0 0 0 15,0 0-142-15,0 0-28 0,0 0-5 0</inkml:trace>
  <inkml:trace contextRef="#ctx0" brushRef="#br0" timeOffset="45968.264">18344 12118 1623 0,'0'0'36'0,"0"0"7"0,0 0 1 0,0 0 2 0,0 0-37 0,3-3-9 0,0-2 0 0,0 0 0 16,0-1 69-16,0 1 12 0,-3-3 3 0,2 0 0 15,-2 0-12-15,0 0-3 0,0 0 0 0,0 0 0 16,-2 1-5-16,-1-1 0 0,0 0-1 0,0 0 0 15,-3 2-20-15,0 1-4 0,-3 0-1 0,-3 0 0 16,3 2-13-16,-3 0-2 0,0 3-1 0,0 0 0 16,0 3-6-16,0 0 0 0,-3 2-1 0,4 0 0 15,-1 3-15-15,0 0 0 0,3 5 0 0,0-2 0 16,0 5-10-16,3 0 2 0,0 2 0 0,3 1 0 16,0-1 8-16,0 3-10 0,3-2 10 0,3-1-10 15,0 1 10-15,3-3 0 0,0 0-9 0,3-3 9 16,3-3 0-16,0 1-9 0,0-3 9 0,0-3 0 15,2-5 0-15,4 0 0 0,-3 0 0 0,0-5 0 16,3 0 0-16,0-6 0 0,0 1 0 0,-3-6 0 0,-1 0 8 16,1-5 4-16,-3-1 2 0,0 1 0 0,-3 0 14 0,0-3 2 15,-3 3 1-15,0 0 0 0,-3 0-5 0,-3 0-1 16,-3-3 0-16,-3 3 0 0,0-1-1 0,-6 1-1 16,-3 0 0-16,-3 3 0 0,0-1-8 0,1 1-2 15,-1 2 0-15,0 2 0 0,0 1-13 0,3 0 8 16,0 5-8-16,3 0 0 0,0 0 0 0,1 3 0 15,2 2 0-15,3 1 0 0,0 2-20 0,0 0-4 16,6 0-1-16,0 0 0 16,-6 5-44-16,3 0-9 0,3 3-2 0,0 3-729 15,0-3-147-15</inkml:trace>
  <inkml:trace contextRef="#ctx0" brushRef="#br0" timeOffset="46379.2385">18626 11957 2037 0,'0'0'44'0,"0"0"10"0,0 0 2 0,0 0 2 0,0 0-46 0,0 0-12 15,0 0 0-15,0 0 0 0,0 0 68 0,0 0 11 16,0 0 2-16,6 5 1 0,-3 3-41 0,3 0-8 16,3 2-1-16,0 1-1 0,0-1 1 0,0 4 0 15,3-4 0-15,3 3 0 16,-3 1-16-16,0-1-2 0,0 0-1 0,2 0 0 0,-2 1-13 0,0-4 11 15,0 3-11-15,0 1 10 0,-3-4-10 0,0 1 0 16,0-1 0-16,0-2 0 0,-3 0 0 0,0 0 0 16,0 0 0-16,0-3 0 15,0 1-43-15,-6-6-4 0,0 0-1 0,0 0 0 16,0 0-148-16,0 0-31 0,0 0-5 0</inkml:trace>
  <inkml:trace contextRef="#ctx0" brushRef="#br0" timeOffset="46624.2814">18870 11898 1650 0,'0'0'47'0,"-2"6"9"0,-4 2-44 0,0-1-12 0,0 1 0 0,-3 3 0 15,3 0 95-15,0 2 17 0,-3 0 3 0,0 3 1 16,-3-3-10-16,3 3-2 0,-3 3 0 0,0-1 0 15,0 1-33-15,0 4-7 0,-2 1-2 0,2 0 0 16,0 0-22-16,-3-3-4 0,6 0 0 0,-3-2-1 16,6-3-20-16,0-1-4 0,0-1-1 0,3-4 0 0,0-2-10 0,3-3-12 15,0-5 2-15,0 0 1 16,0 0-108-16,0 0-22 0,0 0-4 0</inkml:trace>
  <inkml:trace contextRef="#ctx0" brushRef="#br0" timeOffset="49697.919">19454 10710 1238 0,'0'0'27'0,"0"0"5"0,0 0 2 0,0 0 2 0,0 0-36 0,0 0 0 0,0 0 0 0,-6 6 0 15,3-1 76-15,-3 0 9 0,3 3 2 0,-3 3 0 16,0-1-32-16,0 4-7 0,0 1 0 0,0 7-1 16,0-1-8-16,0 5-2 0,0 1 0 0,3 4 0 15,-6 4 3-15,4 2 0 0,-1 3 0 0,-3-1 0 16,0 4-10-16,0-1-2 0,3 6 0 0,-3 2 0 15,0 0 0-15,0 0 0 0,3 1 0 16,0-6 0-16,0 0-4 0,0 0 0 0,3-6-1 16,0 1 0-16,3 0-4 0,0-3-1 0,3 0 0 0,0-3 0 15,3-2-9-15,0-3-1 0,0-3-8 0,0-2 12 16,0-3-12-16,0 1 8 0,0-4-8 0,3 1 0 16,-3-6 8-16,0 0-8 0,0 0 0 0,0-2 0 15,0-3-24 1,-3-3-10-16,3-2-2 0,-1-1-650 0,4-2-130 0</inkml:trace>
  <inkml:trace contextRef="#ctx0" brushRef="#br0" timeOffset="50104.95">19701 11012 1624 0,'0'0'46'0,"0"0"10"0,0 0-45 0,0 0-11 0,3 8 0 0,0 2 0 16,0 1 50-16,3 2 8 0,-3 1 2 0,0 1 0 16,3 1 4-16,-3 0 0 0,3 0 1 0,0 3 0 15,0-1-17-15,-3 3-3 0,2 3-1 0,-2 0 0 16,0 5-11-16,0 0-2 0,-3 0-1 0,0 3 0 15,0 0-7-15,0-3-2 0,-3 3 0 16,3-3 0-16,-3 0 3 0,3-3 0 0,-3-2 0 0,3 2 0 16,-2-4 0-16,2 1 0 0,-3-1 0 0,3-1 0 15,0-3-2-15,3 1 0 0,-3-3 0 0,2-3 0 16,1 0-2-16,3-2 0 0,0-3 0 0,0-3 0 16,0 0-6-16,0 1-2 0,3-4 0 0,0-2 0 15,0 0 0-15,0-2 0 0,3-4 0 0,0 1 0 16,0 0 0-16,0-1 0 0,2-2 0 0,1 3 0 0,-3-3-12 0,3 3 9 15,0-3-9-15,0 3 8 0,-3-3-8 0,3 2 0 16,-3 1 0-16,0 0 0 16,-1 0-33-16,1-1-3 0,0 4 0 0,-3-4 0 15,3 1-171-15,-3 2-34 0,0 1-7 0</inkml:trace>
  <inkml:trace contextRef="#ctx0" brushRef="#br0" timeOffset="50394.1589">20207 11438 1875 0,'0'0'41'0,"0"0"9"0,6 5 2 0,-3 3 0 0,6 0-41 0,-3 5-11 0,0-2 0 0,3 2 0 16,0 0 52-16,0 1 8 0,-1-4 1 0,1 3 1 15,0-2-25-15,0 2-5 0,-3-2 0 0,3-1-1 16,-3 1-11-16,3-3-1 0,-3 3-1 0,0-1 0 16,0-2-9-16,-3 3-1 0,3-3-8 0,0-1 12 15,0 1-12-15,-3 0 0 0,3-2 8 0,-3-1-8 16,-3-5 0-16,6 5-13 0,-6-5 2 0,0 0 1 16,0 0-145-16,0 0-29 0,0 0-5 0</inkml:trace>
  <inkml:trace contextRef="#ctx0" brushRef="#br0" timeOffset="50608.5291">20397 11472 1789 0,'-8'8'39'0,"8"-8"8"0,-6 6 1 0,0 2 4 0,0 2-42 0,0 1-10 16,0-1 0-16,-3 3 0 0,3 3 110 0,0-2 20 15,0 1 4-15,0-1 1 0,-3 4-38 0,3-2-7 16,0 3-2-16,0-1 0 0,0-2-44 0,0 0-8 0,3 0-3 0,0-3 0 16,0 0-33-16,3-2-11 0,0-1 0 15,0-2-785-15,3 0-158 0</inkml:trace>
  <inkml:trace contextRef="#ctx0" brushRef="#br0" timeOffset="51819.896">20710 11382 1623 0,'0'0'36'0,"0"0"7"0,0 0 1 0,0 0 2 0,0 0-37 0,0-5-9 16,-6 2 0-16,6 3 0 0,0 0 116 0,0 0 22 16,0 0 4-16,0-5 1 0,0 5-52 0,0 0-11 15,6-5-1-15,-3 2-1 0,3 1-34 0,3-1-8 16,3 3 0-16,0-3-1 0,3 3-19 0,-1 3-3 0,1-3-1 0,3 0 0 16,0 3-12-16,3-3 0 0,-3 2 8 0,3-2-8 15,-4 3 0-15,7 0 0 0,-3-1 0 0,0-2 0 16,-3 0 0-16,3 3 0 0,-7-3-8 15,4 0 8 1,0 0-130-16,0-3-19 0,0 3-4 0</inkml:trace>
  <inkml:trace contextRef="#ctx0" brushRef="#br0" timeOffset="52209.7879">21279 11017 1713 0,'0'0'37'0,"0"0"8"0,0 0 2 0,0 0 2 0,0 0-39 0,0 0-10 15,0 0 0-15,5 6 0 0,4 1 72 0,0 1 12 16,0 3 2-16,0 2 1 0,6 0-55 0,0 6-12 16,3-3-1-16,0 5-1 0,0 0 21 0,2 0 4 15,-2 1 1-15,3 1 0 0,-3 4-35 0,0-3-9 0,0-1 0 16,0-1 0-16,-4-1 0 0,1 3 0 0,0-3-10 0,-3 0 10 16,0 0 0-16,0-2 0 0,-3-6 0 0,3 3 9 15,-3 0 1-15,-3-3 0 0,3 0 0 0,-1 0 0 16,1-2-27-16,-3-3-6 15,0 0-1-15,0-3 0 16,-3-2-96-16,-3-3-20 0,0 0-4 0,0 0-689 0</inkml:trace>
  <inkml:trace contextRef="#ctx0" brushRef="#br0" timeOffset="52439.2794">21755 10967 1642 0,'-12'11'46'0,"9"-6"11"0,-6 3-45 0,3 0-12 15,0 5 0-15,0 0 0 0,-3 6 103 0,0-1 18 16,-3 1 4-16,3 2 1 0,0 3-12 0,-2 0-2 16,2 5-1-16,-3-3 0 0,-3 6-43 0,3 0-8 15,-3-1-1-15,-3 1-1 0,3 0-32 0,0 0-6 16,1-3-2-16,2 0 0 0,-3-3-26 0,6 1-6 15,0-3-1-15,3-1-1175 16</inkml:trace>
  <inkml:trace contextRef="#ctx0" brushRef="#br0" timeOffset="53580.8759">22380 11113 640 0,'9'-8'14'0,"-6"5"3"0,0-2 1 0,-3 2 0 0,6-2-18 0,-3-1 0 0,0 4 0 0,-3 2 0 16,0-6 52-16,6-1 8 0,-3 1 0 0,-3 6 1 15,0-5 28-15,3 0 6 0,0 2 1 0,-1-2 0 16,4 5 3-16,-6 0 1 0,0 0 0 0,3 0 0 16,0 2-26-16,-3-2-5 0,0 8-1 0,6 3 0 15,-3 2 2-15,-3 3 0 0,3 5 0 0,-3-2 0 16,-3 4-14-16,3 1-4 0,0 3 0 0,-3 2 0 0,0-3-38 0,3-2-14 16,0 0 9-16,0 0-9 0,0-3 15 15,0 3-3-15,0-6 0 0,0 1 0 0,3-3-12 16,-3-3 9-16,-3 0-9 0,6 0 8 0,0-2-8 0,-3-3 0 15,0 0 0-15,3 0 0 16,-3-8-41-16,0 0-11 0,0 0-1 0,0 0-603 16,0 0-120-16</inkml:trace>
  <inkml:trace contextRef="#ctx0" brushRef="#br0" timeOffset="53777.0233">22261 11298 1638 0,'-9'-3'36'0,"9"3"7"0,0 0 1 0,0-3 3 0,0 3-38 0,0 0-9 0,0 0 0 0,9-2 0 16,3 2 32-16,0-3 5 0,0 0 1 16,5 3 0-16,1-5 31 0,0 0 7 0,3 2 0 0,-3 1 1 15,3-4-30-15,-7 6-7 0,10 0 0 0,-3 0-1 16,3 0-19-16,-3-2-3 0,3-1-1 0,-4 3 0 31,4-3-48-31,3 1-9 0,6-4-3 0,-3 4-596 0,-1-3-119 0</inkml:trace>
  <inkml:trace contextRef="#ctx0" brushRef="#br0" timeOffset="54258.6324">23082 11187 1429 0,'0'0'40'0,"0"0"10"0,0-3-40 0,0 3-10 0,-6-3 0 0,3 1 0 0,0-1 46 0,-3 3 7 15,-5-3 2-15,11 6 0 0,-6-3 17 0,0 3 4 16,-3-1 1-16,6 4 0 0,0-1-23 0,-3 5-5 16,3 1-1-16,0 2 0 0,0-2-40 0,0 5-8 15,3 0 0-15,3-1 0 0,-3 1 0 0,3 0 0 16,3-3 0-16,-3 1 0 0,3 2 0 0,3-6 0 16,0 1 0-16,5-1 0 0,1-4 0 0,0-1 0 15,-3 0 0-15,-3 0 0 0,3-5 0 0,3 0 10 16,0-2 0-16,-3-3 0 0,6-1 16 0,-7-2 3 0,-2 0 1 0,3-2 0 15,-3-1-1-15,0 1 0 0,0-1 0 0,0-2 0 16,-6 0-2-16,3-3-1 0,-3 0 0 0,-3 0 0 16,0 0 2-16,-3-2 1 0,3 2 0 0,-6 0 0 15,0-3 0-15,0 3 0 0,-3 1 0 0,6-1 0 16,-6 0-5-16,0 0 0 0,0 0-1 0,0 3 0 16,3-3-5-16,1 3-1 0,-7-1 0 0,6-1 0 15,0 1-4-15,0 1-1 0,3-3 0 0,-3 3 0 16,3-3-12-16,3 0 9 0,3 0-9 0,-3 3 8 15,0-3-8-15,3 0 0 0,3 1 0 0,3-1 0 16,3-3 0-16,-3 3 0 0,5 0 0 0,-2 1 0 16,0 1 0-16,0 4 0 0,0-1 0 0,-3 1 0 15,6 2-8-15,0 2 8 0,-3 1 0 0,-3 2 0 16,8-2-46 0,-5 2-5-16,3 1-1 0,0 2-732 0,-3 0-148 0</inkml:trace>
  <inkml:trace contextRef="#ctx0" brushRef="#br0" timeOffset="55848.1817">23404 11226 567 0,'0'0'16'0,"0"0"4"0,0 0-20 0,0 0 0 0,0 0 0 0,0 0 0 16,0 0 89-16,0 0 15 0,0 0 2 0,0 0 1 15,3-5-19-15,-3 5-3 0,0 0-1 0,0 0 0 16,0 0-13-16,0 0-3 0,0 0-1 0,0 0 0 15,0 0 1-15,0 0 0 0,0 0 0 0,0 0 0 16,0 0-9-16,0 0-2 0,6 0 0 0,-6 0 0 16,0 0-7-16,3 5-2 0,3 3 0 0,0 0 0 15,-6 0 2-15,9 0 0 0,-9 3 0 0,8-3 0 16,-5-1-25-16,3 1-5 0,-3 3 0 0,3-3-1 16,-3 3-11-16,3-4-8 0,0 7 12 0,0-4-12 15,-3 1 12-15,6-1-4 0,-3-2 0 0,0 0-8 16,0 0 8-16,0 0-8 0,-3 0 0 0,3-3 0 0,-6 1 0 15,9-1 0-15,0 0 0 0,-9-5 0 0,3 6-12 0,-3-6-10 16,0 0-2-16,0 0 0 16,6 2-105-16,-6-2-22 0,0 0-4 0,0 0-437 15,0 0-87-15</inkml:trace>
  <inkml:trace contextRef="#ctx0" brushRef="#br0" timeOffset="56096.2713">23567 11229 1386 0,'0'0'30'0,"0"0"6"0,0 0 2 0,0 5 2 0,0 3-32 0,0 0-8 0,0 0 0 0,-2 0 0 16,-4 0 63-16,3 2 11 0,-3 1 2 0,3-3 1 15,-6 5-1-15,9-2-1 0,-9 5 0 0,3-3 0 16,-3 3-34-16,0-3-6 0,0 3-2 0,0-3 0 15,0 0-21-15,3 1-12 0,0-1 12 0,-3 0-12 16,6-2 0-16,0-1 0 0,-3-2 0 0,-2 0 0 31,8 0-92-31,0 0-24 0,0-3-6 0</inkml:trace>
  <inkml:trace contextRef="#ctx0" brushRef="#br0" timeOffset="56503.726">23675 11422 950 0,'0'0'20'0,"0"0"5"0,0 0 1 0,0 0 2 0,0 0-28 16,0 0 0-16,6-5 0 0,-6 5 0 0,0 0 102 0,0 0 15 0,0-3 3 0,9 0 1 15,-9 3-12-15,0 0-2 0,0 0-1 0,5 3 0 16,1 2-28-16,-6-5-6 0,0 8 0 0,0-2-1 15,0 2-27-15,0 2-4 0,0-2-2 0,-3 0 0 16,-5 3-20-16,8-3-4 0,-9 0-1 0,6 2 0 16,-3-2-13-16,3 0 8 0,-6-3-8 0,9-5 0 15,0 11-13-15,0-6-9 0,0-5-2 0,0 0 0 16,0 0-153-16,-3 5-31 0,3-5-7 16</inkml:trace>
  <inkml:trace contextRef="#ctx0" brushRef="#br0" timeOffset="56807.5642">23791 11242 1281 0,'0'0'28'0,"0"0"5"0,0 0 2 0,0 0 2 0,0 0-29 0,0 0-8 15,0 0 0-15,0 8 0 0,6 3 82 0,-6-1 15 16,0-2 3-16,0 0 1 0,0 3-20 0,0-1-4 15,0 1-1-15,0-1 0 0,-6 4-31 0,6-1-6 16,0 0-2-16,0 0 0 0,0 1-5 0,0-1-2 16,0-3 0-16,0 4 0 0,0-4-3 0,0 1-1 15,6-3 0-15,-3 2 0 0,0-2-26 0,-3-2 0 0,9 2 0 16,-9-1 0-16,9-1 0 0,-9-6 0 0,5 5 0 0,1 0 8 16,3-2-8-16,-3 0 0 0,-6-3 0 0,6 2 8 15,-6-2-22-15,9 0-5 0,-3 0-1 0,-6 0 0 31,0 0-112-31,6 0-22 0,-6 0-5 0,0 0-655 0</inkml:trace>
  <inkml:trace contextRef="#ctx0" brushRef="#br0" timeOffset="57006.1028">23761 11398 1789 0,'0'0'39'0,"0"0"8"0,9-5 1 0,-3 2 4 0,0 1-42 16,3-4-10-16,3 4 0 0,-3-1 0 0,0 0 60 0,2 1 11 15,-2 2 1-15,3-3 1 0,-3 3-53 0,3 0-10 16,3 0-2-16,-3 0-620 16,0 0-124-16</inkml:trace>
  <inkml:trace contextRef="#ctx0" brushRef="#br0" timeOffset="57454.8588">24023 10454 1407 0,'0'0'40'0,"0"0"8"0,0 0-38 0,3 8-10 0,0-3 0 0,3 3 0 15,0 2 63-15,0 4 10 0,3 2 3 0,0 2 0 0,5 6 1 16,1 0 1-16,3 2 0 0,0 3 0 16,0 6-7-16,0-1-2 0,0 8 0 0,-3 1 0 0,2 4-13 0,-5 4-2 15,6-4-1-15,-9-2 0 0,3 0-12 0,-6 3-2 16,0-1-1-16,-6-2 0 0,0 3-21 0,0 0-4 16,0-1-1-16,-3-4 0 0,-6-1 12 0,0 0 1 15,0 1 1-15,-3-4 0 0,-9 1-5 16,9 2-1-16,-5 1 0 0,-4-4 0 0,0 1-20 0,0-3 0 15,-3-3 0-15,3 1 0 16,-2-1-98-16,8-5-18 0,-3 0-3 0,0-2-956 16</inkml:trace>
  <inkml:trace contextRef="#ctx0" brushRef="#br0" timeOffset="66882.5634">18525 13486 1664 0,'0'0'0'0,"0"0"0"16,0 0 53-16,0 0 11 0,0 0 3 0,0 0 0 15,0 0 4-15,0 0 1 0,0-5 0 0,3-1 0 16,-3-2-22-16,3 3-4 0,-3 5-1 0,0 0 0 15,-3-5-29-15,3 5-7 0,0 0-1 0,0 0 0 0,0 0 39 0,-3-6 7 16,3 6 2-16,0 0 0 0,-6-2-36 0,6 2-8 16,-6 0 0-16,3 0-1 0,-6 5-11 15,3-2 10-15,3 2-10 0,-2 3 10 0,-1-3-10 0,3 3 0 16,-3 3 0-16,3-1 8 0,0 1-8 0,0 0-14 16,-3 2 3-16,3-3 1 0,3 4 10 15,0-4 0-15,-3 3 0 0,3 1 0 0,0-4 0 0,3 3 0 16,-3-2 0-16,6 0 8 0,-3-1-8 0,0 1 0 15,3-3 0-15,0 0 0 0,0 0 0 0,-1-3 0 16,1 0 0-16,6-2 0 0,-3-1 13 0,6-2 2 16,-3-2 0-16,3-4 0 0,0 1 4 0,0-3 1 0,0-2 0 15,-1-4 0-15,4-1 0 0,0-4 0 0,-3-2 0 0,3-3 0 16,0-5 5-16,-6 0 2 0,0 0 0 16,0 2 0-16,-4-2 1 0,-2 3 0 15,-3-1 0-15,-3 1 0 0,-3-1 1 0,-3 4 1 16,-2 1 0-16,-4-1 0 15,-3-1-56-15,-6 0-11 0,0 0-3 0,-3 0 0 0,0 3 51 0,4 3 9 0,-7-1 3 0,6 3 0 16,0 3 45-16,3 2 8 0,-3 3 3 0,7 1 0 16,-4 1-59-16,3 4-12 0,0-1-8 0,0 3 9 15,0 0-9-15,3 0-16 0,0 3 4 0,3-1 1 16,0 1-73-16,4 2-14 0,5-5-3 0,0 0-767 16,0 5-152-16</inkml:trace>
  <inkml:trace contextRef="#ctx0" brushRef="#br0" timeOffset="67395.7244">18120 13930 1960 0,'-12'3'56'0,"12"-3"11"0,-5 5-54 0,-1-2-13 0,0 2 0 0,0 0 0 15,0 1 56-15,3-4 8 0,3-2 1 0,0 0 1 16,0 0-14-16,0 0-4 0,0 0 0 0,6 6 0 16,3-4-24-16,6 1-4 0,-1-3-2 0,7-3 0 15,6 1 0-15,3-4 0 0,8-2 0 0,1 3 0 16,3-5-3-16,0-1-1 0,-1 0 0 0,1 1 0 15,0-6-5-15,5 3-1 0,4 0 0 0,2-1 0 0,4 1-8 16,-4 0 10-16,-2 0-10 0,-3 2 10 16,-4 0-10-16,-5 1 12 0,0 2-12 0,-4 0 12 15,1 3-12-15,-3-1 0 0,-6-2 9 0,-1 6-9 0,-2 2-11 0,-6-3-6 16,0 3-2-16,-6 3 0 16,-3-1-47-16,0 4-10 0,-6-1-1 0,-3 3-615 15,-3 0-122-15</inkml:trace>
  <inkml:trace contextRef="#ctx0" brushRef="#br0" timeOffset="67951.4734">18510 14565 1463 0,'0'0'41'0,"0"0"10"0,0 0-41 0,0 0-10 0,0 0 0 0,6-2 0 16,-3-1 73-16,0-2 13 0,0-1 2 0,0 1 1 15,0-3-32-15,0 3-6 0,-3-3-2 0,0 0 0 16,0 0 63-16,0 0 13 0,-3 3 3 0,3-3 0 15,-6 3-82-15,3-1-16 0,0 4-3 0,-3-4-1 16,3 6-4-16,-3 0-1 0,-3 0 0 0,3 6 0 16,1 2-9-16,-1-3-1 0,-3 6-1 0,3 2 0 0,-3 0-10 0,3 3 0 15,-3 0 0-15,3 2 0 0,0 3-8 0,0 3 8 16,0-5-10-16,3 2 10 0,3 0-8 0,0-2 8 16,0-1 0-16,3 1-9 0,3-3 9 0,0-1 0 15,0-4-9-15,3 0 9 0,-3-1 0 0,3-5 0 16,0-2-9-16,0-6 9 15,3 1-24-15,-4-6-2 0,1 0 0 0,3-5 0 0,-3-3 52 0,3-5 10 16,-3 2 3-16,0-7 0 0,0-1-8 0,0 1-2 16,-3-1 0-16,-3 1 0 0,0 2 67 0,-3-2 12 15,-3-4 4-15,-3 1 0 16,-3 3-112-16,0-1-29 0,-3 1-3 0,-3 2 0 16,0 3-5-16,-3 0-2 0,1 2 0 0,-1 3 0 0,-3 3 91 0,3 3 17 0,-3 2 4 0,3 2 1 31,0 1-111-31,4 2-23 0,-1-2-4 0,0 5 0 0,6 0 75 0,-3 0 15 0,3 0 3 0,6 3 1 31,3-3-154-31,0 0-30 0,0 0-6 0,0 8-620 0,6 0-123 0</inkml:trace>
  <inkml:trace contextRef="#ctx0" brushRef="#br0" timeOffset="68617.1765">18835 14348 836 0,'0'0'24'0,"0"0"4"0,0 0-28 0,0-5 0 16,3 0 0-16,-3 5 0 0,3-6 144 0,-3 6 24 15,0 0 4-15,6-5 0 0,-3 3 32 0,-3 2 7 16,0 0 1-16,0 0 0 0,0 0-141 0,0 0-28 16,0 0-6-16,0 0-1 0,0 0 22 0,0 0 4 15,0 0 1-15,0 5 0 0,3 3-22 0,-3 0-4 16,-3 5-1-16,3 0 0 0,0 3-16 0,-3 5-4 0,3-2-1 16,0 2 0-16,0 0 46 0,3 0 10 0,-3-2 1 0,3 2 1 15,0-3-53-15,3 4-10 0,0-4-2 0,-4 1-8 16,4-3 8-16,0-3-8 15,0 0 0-15,3-2 0 16,-3-3-46-16,0-1-13 0,0-1-2 0,0-4-1 0,3 1 51 0,0-3 11 0,-3-5 0 0,0-1 0 16,0 1 0-16,0-3 11 0,3-5-11 0,-3 0 10 15,0 0 46-15,-3-3 10 0,3 0 2 0,-4 3 0 16,1-3-104 0,0 0-20-16,-3-3-4 0,3 3 0 0,-3-2 48 0,3 2 12 0,-3 0 0 0,0 3 0 15,0-3 49-15,3 5 10 0,-3-2 1 0,0 5 1 16,3 3-61-16,-3 0 0 0,0 5 0 0,0 0-13 15,0 0-56-15,9 5-11 0,-3 6-3 0,3-1 0 16,-3 6 56-16,3 3 11 0,0 2 3 0,0 3 0 16,3-1 4-16,-3 4 1 0,0 2 0 0,3 3 0 0,-1-1 8 15,1 6 0-15,-3 3-9 0,0 0 9 0,-3 2 0 0,-3 0 0 16,0-2 0-16,3 0 0 0,0 0 23 0,-3-3 2 16,-9-6 1-16,3 1 0 0,-3-5 6 0,0-1 0 15,-6-2 1-15,-3-3 0 0,1 0 2 0,-1 0 0 16,-3-2 0-16,-3-1 0 0,0-2 14 15,0 0 3-15,0-5 1 0,1-3 0 0,-1 0-14 0,-3-6-3 16,-3 1-1-16,0-6 0 0,-5 1-15 0,2-6-4 16,0 0 0-16,3-3 0 0,1 1-16 0,5-1-11 15,0 0 2-15,3 1 0 16,6 2-94-16,3-3-18 0,3 3-4 0</inkml:trace>
  <inkml:trace contextRef="#ctx0" brushRef="#br0" timeOffset="70936.4725">19811 12973 1076 0,'3'-11'24'0,"-3"6"4"0,3-3 2 0,-3 2 0 0,0-2-30 0,0 3 0 0,0-3 0 0,0 3 0 16,0 5 116-16,0 0 16 0,0 0 4 0,0 0 1 15,-6-3-17-15,3 3-4 0,-3 3-1 0,-3 2 0 0,3 6-53 0,-3 2-10 16,0 3-3-16,0 10 0 0,1 6-21 0,-1 5-4 15,0 6 0-15,-3 4-1 0,3 1 5 0,-3 5 0 16,3-3 1-16,3 3 0 0,-3 8-1 0,3 2-1 16,0 1 0-16,3-6 0 0,0-2-3 0,3-4-1 15,3-4 0-15,0 0 0 0,3-3-10 0,0 0-1 16,0-3-1-16,3-2 0 0,6-9-11 0,-3 1 10 16,3-5-10-16,0-1 10 0,-4 1-10 0,4-6 0 15,-3 0 9-15,0 0-9 0,0-5-8 0,0 2-7 16,0-4-1-16,0-1 0 15,0 0-107-15,3-2-21 0,-4-3-5 0,4-3-829 0</inkml:trace>
  <inkml:trace contextRef="#ctx0" brushRef="#br0" timeOffset="72316.8988">20311 13414 540 0,'0'0'12'0,"0"0"2"0,-6-2 1 0,0 2 0 0,3-3-15 0,-3 0 0 16,6 3 0-16,-6-2 0 0,3-1 0 0,-3 1 11 15,0 2-11-15,3-6 10 0,3 6 4 0,-5-2 1 16,2-1 0-16,3 3 0 0,0 0 9 0,0 0 1 16,-6-5 1-16,3 2 0 0,3 3-10 0,-3-5-3 15,3 5 0-15,0-6 0 0,3 1-13 0,-3 0 11 16,0 0-11-16,3-1 10 0,0-2 14 0,0 0 4 16,3 3 0-16,-4-3 0 0,1 0 46 0,0 0 10 15,0 3 1-15,-3 5 1 0,0 0 31 0,6-3 7 16,-6 3 0-16,6 3 1 0,0 0-31 0,-3 2-6 15,3 3-2-15,-3 0 0 0,0 2-27 0,-3 4-6 16,3-1-1-16,0 0 0 0,-3 3-7 0,-3 5-1 0,3 0-1 0,-3 6 0 16,0-1-8-16,0 6-2 0,0 0 0 0,0 2 0 15,0 0-9-15,0 1-3 0,0-1 0 0,-3-2 0 16,3-3-10-16,0 0-3 0,0-2 0 0,0-1 0 16,-2 1 1-16,2-1 0 0,0 1 0 0,0-4 0 15,0-2 3-15,0 3 1 0,3-5 0 0,0-1 0 16,-3-2 9-16,3-3 2 0,3-2 0 0,-3 0 0 15,3-3-12-15,0-1-3 0,-3-7 0 0,3 6 0 16,3-4 7-16,-6-2 0 0,5 3 1 0,4-3 0 16,0-3-2-16,0 3-1 0,0-2 0 0,0-1 0 15,0 0-4-15,3 1-1 0,-3-3 0 0,3-1 0 16,0 4-9-16,0-4 8 0,0 4-8 0,2-4 8 16,-2 1-8-16,3 2 0 0,0-2 0 0,0 0 8 15,3 2-8-15,-3-2 0 0,0 0 0 0,2 2 0 16,-5-2-40-16,6-1-9 0,-3 1-3 0,0 2 0 15,-3-2-126-15,-3 3-26 0,3-1-4 0,0 0-774 16</inkml:trace>
  <inkml:trace contextRef="#ctx0" brushRef="#br0" timeOffset="72783.3036">20710 13817 1591 0,'0'0'35'0,"0"0"7"0,0 0 2 0,0 0 0 0,-3 7-35 0,0 1-9 16,0 0 0-16,-3 0 0 0,3 3 72 0,0-1 12 0,3 1 2 0,0 2 1 15,0 1-19-15,0-1-3 0,0 0-1 0,3 3 0 16,-3 0-11-16,3-3-2 0,3 0-1 0,-3-2 0 16,3-1-18-16,0-2-4 15,0 0-1-15,-3 0 0 0,-3-8-10 0,6 3-1 0,-6-3-1 0,9-3 0 16,-3 1 2-16,3-1 1 0,-3-5 0 0,3 0 0 15,-4-3-6-15,1-2-2 0,0 0 0 0,0 0 0 16,3-3-10-16,-3 3 12 0,0-1-12 0,0 1 12 16,0 3-12-16,0-1 0 0,-3 3 0 0,0 0 8 15,0 0-8-15,0 3 0 0,0 0 0 0,-3 5 0 16,0 0 0-16,0 0 0 0,0 0-12 0,9 2 12 16,-3 1-14-16,-3 5 5 0,3 0 1 0,0 2 0 15,-3 4 8-15,3 1-8 0,-3 1 8 0,0 5-8 16,0 1 8-16,0 1 0 0,-1 1 0 0,1 0 0 0,-3 0 17 0,-3 0-1 15,1 0 0-15,2-3 0 0,0 0 21 16,0 0 4-16,0-2 1 0,-6 2 0 0,0 0-3 0,0 0-1 16,0-2 0-16,-3 4 0 0,6 1 1 0,-6-5 0 15,0-3 0-15,6-1 0 0,-3-1-17 0,3-1-3 16,0-2-1-16,-3-1 0 0,6-5-18 0,-3 3 8 16,0-2-8-16,0-1 0 15,3-5-43-15,0 0-15 0,0 0-3 0,9-5-820 16,-6-1-164-16</inkml:trace>
  <inkml:trace contextRef="#ctx0" brushRef="#br0" timeOffset="73368.6873">21058 13697 1378 0,'0'0'30'0,"-3"-2"6"0,0-1 2 0,3 3 2 0,-3 0-32 0,3 0-8 0,0 0 0 0,-3 0 0 16,0 0 107-16,3 0 20 16,0 0 4-16,0 0 1 0,0 0-41 0,0 0-8 15,6 0-2-15,3 0 0 0,-3 3-17 0,3-1-4 0,-3 1-1 0,3 0 0 16,0-1-22-16,0-2-4 0,0 6-1 0,3-6 0 15,0 2-8-15,-3-2-3 0,5 3 0 0,-2-3 0 16,3-3-8-16,-3 1-1 0,3 2-1 0,-3-3 0 16,3 3-11-16,-3-3 10 0,0 3-10 0,-3-2 10 15,5 2-27-15,-5 0-6 0,0-3-1 0,3 3-733 16,0-3-147-16</inkml:trace>
  <inkml:trace contextRef="#ctx0" brushRef="#br0" timeOffset="74113.3791">21594 13401 1591 0,'0'0'35'0,"0"0"7"0,0 0 2 0,-3-2 0 0,-6-4-35 0,9 6-9 0,0 0 0 0,0 0 0 16,0 0 83-16,0 0 14 0,0-5 3 0,0 5 1 15,0 0-31-15,0 0-6 0,-6 3-2 0,6-3 0 16,0 0-19-16,0 8-4 0,-3 10-1 0,3-2 0 16,0 0-17-16,0 8-3 0,0-1-1 0,0 4 0 15,0-6 10-15,6 3 1 0,-3 2 1 0,3 1 0 16,-3-3-21-16,3-3-8 0,0-3 0 0,3 3 0 16,0-5 9-16,0 0-9 0,0-3 8 0,0-2-8 15,3 0 12-15,-4-3-4 0,1-1 0 0,3-4 0 16,-3 0 7-16,-9-3 1 0,12 0 0 0,0-3 0 15,3-5-8-15,-3 6-8 0,0-6 11 0,-6 0-11 16,-3-6 16-16,6 1-4 0,0 0-1 0,-1-3 0 0,-2 0 5 0,-3-5 2 16,0 5 0-16,0-2 0 0,0-1-18 0,-3 1-12 15,-3-1 1-15,3 1 1 0,3-4 10 0,0 4 0 16,-3 5 0-16,0-3 8 0,0 0-8 0,0 3 12 16,0 5-4-16,0 0 0 0,0 2-26 0,0 6-5 15,3-5-1-15,0 3 0 0,0 2 4 0,-3 0 1 16,3 5 0-16,3 5 0 0,0 4 4 0,0 4 1 15,-6 1 0-15,12 5 0 0,-3-1 14 0,-3 4 0 16,0 2 0-16,0-3 0 0,3 6-9 16,0 0 9-16,-3 2-8 0,0 1 8 0,-1-4 0 0,4 4 0 15,0 2 0-15,-3-3 0 0,-3 1 14 0,3-1-2 0,-3 0 0 16,-3-2 0-16,3 0 2 0,-3-3 0 16,-3-3 0-16,3-2 0 0,-6 3 21 0,0-3 4 15,0-3 1-15,0 0 0 0,0-3 12 0,-5 4 2 0,-4-1 1 0,3-5 0 16,-3-3-5-16,0-3-1 0,-3 1 0 0,0-3 0 15,3-3-15-15,-5-2-3 0,-1-3-1 0,0-3 0 16,0 1-14-16,3-4-4 0,3 1 0 0,-3-3 0 16,6-5-24-16,4 0-6 0,-4-3-1 0,6-3 0 31,3 1-169-31,-3-1-33 0,6 1-7 0</inkml:trace>
  <inkml:trace contextRef="#ctx0" brushRef="#br0" timeOffset="74888.9691">22410 13449 1789 0,'0'0'39'0,"0"0"8"0,0 0 1 0,0 2 4 0,3-2-42 0,-3 0-10 16,0 0 0-16,3 8 0 0,0-2 59 0,-3 4 9 15,0 3 3-15,3-2 0 0,-1 2 10 0,-2 1 3 16,0-1 0-16,0 3 0 0,0 2-32 0,6 3-5 16,-6-2-2-16,3-1 0 0,-3 1-18 0,0-1-4 15,0 1-1-15,3-1 0 0,-3-2-13 0,0 0-9 0,0 0 12 0,0 0-12 16,0-3 10-16,0 0-10 0,3-2 8 0,0 2-8 15,-3-5 0-15,0 5 0 0,0-5 8 0,0 0-8 32,0-2-20-32,0-1-7 0,0-5-1 0,0 5 0 15,0-2-122-15,0-3-25 0,0 0-5 0,0 0-762 0</inkml:trace>
  <inkml:trace contextRef="#ctx0" brushRef="#br0" timeOffset="75036.3599">22243 13700 2012 0,'3'0'57'0,"0"0"12"0,0-3-55 0,6 1-14 0,-3-1 0 0,0 1 0 16,12-4 41-16,-7 4 6 0,1-1 1 0,6-2 0 0,3 2 12 0,0 0 2 15,-3 1 1-15,3 2 0 16,2-6-37-16,1 4-7 0,0-3-2 0,3 2 0 16,3-2-17-16,2-1 0 0,-2 4-8 0,0-1 8 15,0 0-153-15,2 1-25 0,1 2-5 0,0 0-692 16</inkml:trace>
  <inkml:trace contextRef="#ctx0" brushRef="#br0" timeOffset="82422.8396">23225 13486 1249 0,'9'-8'27'0,"-9"8"5"0,0 0 2 0,0-3 2 0,0 1-28 0,0 2-8 15,0 0 0-15,-3-3 0 0,-3 0 52 0,3 1 8 16,-3-1 3-16,0 3 0 0,0 0 1 0,0 0 0 16,0 3 0-16,6-3 0 0,0 0-17 0,-8 5-3 15,-4 0-1-15,6 1 0 0,0 1 28 0,-3 1 5 16,-9 0 2-16,12 3 0 0,-3 5-62 0,3 0-16 0,-3 0 0 15,9-1 0 1,-3 4-50-16,0-1-13 0,-3 1-2 0,6 0-1 0,3-1 51 0,-3-2 15 0,0-3 0 0,0 3 0 16,9 0 44-16,-3-3 16 0,0 0 3 0,3-2 1 15,0-3-52-15,3 0-12 0,-6 0 0 0,-3-3 0 16,9-2 24-16,-6-1 1 0,3-2 1 0,-9 0 0 31,11-2-43-31,-2-4-9 0,0 1-2 0,-3-3 0 0,3-2 48 0,-3 2 8 0,-3-6 3 0,6 1 0 16,-3 3-8-16,-3-4-2 0,0-2 0 0,6 3 0 15,-3-3-8-15,0 3-1 0,-6-3-1 0,6 0 0 16,-3 1-11-16,-3 1 12 0,0 1-12 0,0 0 12 16,0-3-4-16,0 3-8 0,-3-3 12 0,-3 3-4 15,6-1-8-15,0 1 10 0,-6 0-10 0,0 0 10 16,-3 2-10-16,6 1 8 0,-3-1-8 0,0 0 8 16,0 1-8-16,3-1 0 0,-3 1 0 0,3-1 0 15,0 3 0-15,0-2 8 0,-9-1-8 0,12 0 0 0,-6 3 0 0,0-2 0 16,-2-1 0-16,-1 1 0 0,6-1 16 0,-3 1-1 15,3-4-1-15,-9 4 0 0,-6-4-14 0,12 4-15 16,-3-1 3-16,3 1 1 0,3-6 11 0,3 3 0 16,-6-3 10-16,6 3-10 0,-3-1 8 0,3 4-8 15,0-4 0-15,3 4 0 0,6-3 0 0,-6-1 0 16,3 1 0-16,0 0 0 0,9 2 0 0,-3 1 0 16,-3-1 0-16,6 6 0 0,-1-3 0 0,-2 3 0 15,9 2 0-15,-6 0 0 0,0 6-16 0,3 0-4 16,-6-3 0-16,6 5-698 15,-4-2-140-15</inkml:trace>
  <inkml:trace contextRef="#ctx0" brushRef="#br0" timeOffset="83173.3181">23407 13639 1062 0,'0'-8'23'0,"0"8"5"0,0 0 0 0,0 0 3 0,0-5-31 0,0-3 0 15,0 3 0-15,0 2 0 0,0 3 100 0,0 0 13 16,0 0 3-16,0 0 1 0,0 0-3 0,0 0-1 15,0 0 0-15,0 0 0 0,0 0-54 0,0 0-11 16,0 8-3-16,0 0 0 0,0-3-19 0,0 3-4 0,0 3-1 0,0-3 0 16,6 2-11-16,-3 1-2 0,0 0-8 0,0-4 12 15,0 1-12-15,0 0 0 0,-3 3 8 0,6-6-8 16,-3 3 0-16,-3-8 0 0,0 0 8 0,11 3-8 16,-5-1 0-16,-3-2 8 0,6-2-8 15,0-1 0-15,-6-2 11 0,6 2-11 0,3-2 12 0,-9-3-12 16,-3 0 9-16,3 0-9 0,0 0 0 0,3 0 9 15,0-2-9-15,-3 2 8 0,0 0-8 0,0-3 8 16,-3 3-8-16,0 0 0 0,0 3 0 0,6 0 8 16,-3-3-8-16,-6 3 0 0,3-1 0 0,0 6 8 15,0 0-8-15,0 0 0 0,0 0 0 0,0 0-11 16,3 8 11-16,-3 0-13 0,9 0 5 0,-9 3 8 16,0 2-12-16,0 3 12 0,6-3-12 0,-3 3 12 15,0 0-8-15,-3 0 8 0,6-1 0 0,-4 4 0 16,4-3 0-16,-3 2 0 0,-3 1 0 0,0-1 0 0,0-2 0 15,0 3 0-15,-3-6 0 0,0 3 0 0,0 0 27 0,1-3 0 16,-4 0 0-16,6-2 0 0,0-3 10 0,-3 0 3 16,-3 0 0-16,0 0 0 0,0-3-5 0,6-5-1 15,-9 3 0-15,6-1 0 0,-3-2-12 0,0 0-2 16,0 0-1-16,-3-2 0 0,6-4-11 0,-6 1-8 16,0 0 9-16,9-1-9 0,-6-2 0 0,3 3-12 15,0-3 1-15,0 3 0 16,-3 2-44-16,6-2-9 0,0-3-1 0,0-3-664 15,0 4-133-15</inkml:trace>
  <inkml:trace contextRef="#ctx0" brushRef="#br0" timeOffset="83532.5373">23678 13653 824 0,'0'0'23'0,"0"0"6"0,0 0-29 0,0 0 0 0,0 5 0 0,0-3 0 16,0 4 104-16,0-4 16 0,0 4 2 0,3-1 1 15,-3 0-27-15,0-5-4 0,0 6-2 0,0 1 0 0,0 1-12 0,0 0-2 16,0 0-1-16,0 3 0 0,6-1-15 0,-6 1-2 16,0 0-1-16,0 2 0 0,0-3-7 0,-6 1-2 15,6-3 0-15,-6 3 0 0,3-1-13 0,0 1-3 16,-6-1-1-16,9 1 0 0,-6-3-23 0,3-3-8 16,3-5 0-16,0 0 9 15,0 0-44-15,0 0-9 0,0 0-1 0,0 0-619 16,0 0-123-16</inkml:trace>
  <inkml:trace contextRef="#ctx0" brushRef="#br0" timeOffset="83848.0952">23782 13409 1562 0,'0'0'34'0,"0"0"7"0,0 0 2 0,0 0 1 0,0 0-35 0,0 0-9 0,0 8 0 0,0 0 0 16,0-3 34-16,0 6 5 0,-3-1 1 0,0 1 0 16,3 0 29-16,0-1 7 0,0 3 0 0,0 1 1 15,-3 2-21-15,3-1-4 0,-3 1 0 0,3 0-1 16,0 0-19-16,0 0-4 0,0 0-1 0,0 0 0 16,3-3-7-16,-3 3 0 0,3-3-1 0,0-2 0 15,0-1-8-15,-3 1-2 0,9-3 0 0,-3 2 0 16,0-2-9-16,3 0 0 0,-9 0 0 0,9-3 0 0,-7 1 0 15,7-1 0-15,-9 0 0 0,9-2 0 0,0 2-21 0,-9-5 0 16,9 3 0-16,-9-3 0 16,0 0-47-16,9 2-8 0,-3 1-3 0,0-3-549 15,-6 0-111-15</inkml:trace>
  <inkml:trace contextRef="#ctx0" brushRef="#br0" timeOffset="84044.2732">23681 13581 1784 0,'0'0'51'0,"9"0"10"0,-1 3-49 0,-5-3-12 0,6-3 0 0,3 3 0 16,-3 0 34-16,0-3 4 0,3 3 1 0,-3-2 0 16,3 2 9-16,-3 0 3 0,9-3 0 0,-6 0 0 15,2 1-39-15,1 2-12 0,-3-5 0 0,6 2-602 16,-6 3-126-16</inkml:trace>
  <inkml:trace contextRef="#ctx0" brushRef="#br0" timeOffset="84493.7054">23853 12883 1652 0,'0'0'36'0,"0"0"8"0,0 0 2 0,0 0 0 0,0 0-37 0,6 5-9 15,-3 3 0-15,9 5 0 0,-3 0 55 0,0 3 9 0,9 3 1 0,0 4 1 16,5 1 10-16,1 3 3 0,0-1 0 16,0 6 0-16,3 2-10 0,-1 3-1 15,-2 0-1-15,0 3 0 0,0 2-37 0,-6 1-7 0,0 4-2 0,-3 1 0 16,-7 2-8-16,-2-2-1 0,-3 0-1 0,-3 2 0 15,-9 0-1-15,9 0 0 0,-8 3 0 0,-4-2 0 16,-9-1 1-16,6-3 0 0,-6 1 0 0,3-3 0 16,-3 0 0-16,4 0 0 0,-1-5 0 0,-3-3 0 15,9-6-11-15,-6-4-16 0,3-1 4 0,0-7-765 16,0-3-154-16</inkml:trace>
  <inkml:trace contextRef="#ctx0" brushRef="#br0" timeOffset="85649.4467">17156 10081 1018 0,'0'0'45'0,"0"0"10"0,6-6-44 0,-6 6-11 0,0 0 0 0,0 0 0 16,9-2 45-16,-9 2 7 0,0 0 2 0,9 5 0 15,3 0 14-15,-3 3 2 16,-3 3 1-16,0 2 0 0,-3 0-24 0,-1 3-5 0,7 3-1 0,-3 4 0 16,-3 1-25-16,3 16-4 0,3 5-2 15,0 5 0-15,0 0 2 0,0 3 1 0,-3 0 0 0,0 6 0 16,0-1 5-16,0 5 1 0,-6 9 0 0,3-1 0 15,9 3 10-15,-6-2 3 0,-3 4 0 0,0 6 0 16,3 3 8-16,-3 0 3 0,0-3 0 0,-3 5 0 16,-3 3 4-16,6 5 1 0,2-2 0 0,-2 2 0 0,-6 0-8 15,3 3-2-15,3 0 0 0,-3-3 0 0,3 1 2 16,-3 2 0-16,3-1 0 0,-3 1 0 16,3-5-9-16,0 2-2 0,-6 3 0 0,0-5 0 15,6-3-11-15,-3 0-2 0,0 0-1 0,0-3 0 0,3-2-3 0,0-3-1 16,0 0 0-16,0 0 0 0,0 2-11 0,0-2 12 15,-3-2-12-15,3-4 12 0,0 4-12 0,0-1 12 16,0 3-12-16,0-2 12 0,6-6-12 0,-6 0 0 16,0 0 0-16,-3-3 0 0,6 6 8 0,-3-6-8 15,-6-4 0-15,3-1 8 0,0-5-8 0,-3 2 0 16,3-5 9-16,-3 0-9 0,0 3 0 0,0-5 9 16,9-6-9-16,-6-2 0 0,-3-1 9 0,0-10-9 0,0-2 0 0,0-3 9 15,3-6-9-15,0 1 8 0,-3-4-8 0,6-2 8 16,0-5-8-16,0-5 0 0,-6 2 9 0,3 0-9 15,3-7 0-15,3 2 0 0,-6-8 0 0,0 0-8 16,0 0 8-16,0 0-12 0,6 2 12 0,-6-2-12 16,0 0 12-16,0 0 0 0,6 0 0 0,-6 0 0 15,0 0 0-15,6-2 0 0,0-4 0 0,3 1 0 16,-3 0-24-16,0-1 1 0,-3 1 0 0,3-3 0 31,3 3-114-31,-1-3-23 0,-5 3-5 0,3-3-861 0</inkml:trace>
  <inkml:trace contextRef="#ctx0" brushRef="#br0" timeOffset="86251.486">17218 9909 1569 0,'0'10'69'0,"0"-7"15"0,0 0-67 0,0-3-17 16,0 0 0-16,0 0 0 0,-5 5 75 0,5 0 11 15,0 0 2-15,0 1 1 0,0-1-26 0,5 3-6 16,4 3-1-16,3-4 0 0,0-1-16 0,-3-1-4 16,0 0-1-16,3 1 0 0,0-4-3 0,3 1-1 15,0-6 0-15,3 1 0 0,5-4-23 0,-2 1-8 16,0-3 0-16,3-2-686 16,6-1-144-16</inkml:trace>
  <inkml:trace contextRef="#ctx0" brushRef="#br0" timeOffset="87430.1472">24297 9678 1616 0,'-9'-5'36'0,"0"3"7"0,6 2 1 0,-6-3 1 0,9 0-36 0,-9 1-9 0,6-1 0 0,3 3 0 15,0 0 61-15,0 0 11 0,-3-5 1 0,3 5 1 16,0 0-26-16,6-3-6 0,0-2-1 0,-3 2 0 16,9-2-22-16,-3 2-5 0,6-2-1 0,0 0 0 15,-4 2-1-15,13 3 0 0,-3 0 0 0,3 3 0 0,-3-3-12 16,9 5 0-16,-10-3 0 0,1 4 0 16,6 2 0-16,-3 2 0 0,-3 1 0 0,0 5 0 15,5 0 0-15,-8 0 0 0,-3-1 0 0,6 4 0 0,-6 2 0 0,-3 0 0 16,0 6 8-16,-1 2-8 0,-2 5 0 0,3 3 0 15,-3 0 0-15,-3 6 0 0,0-1 0 0,0 6 8 16,-3-1-8-16,-3 3 0 0,6 3 9 0,-6 6-9 16,-6-1 8-16,6 0-8 0,0 0 17 0,0 3-1 15,0 3-1-15,-3-4 0 0,-3 4-1 0,6-3 0 16,0 0 0-16,0 2 0 0,-3 1-6 0,3-4 0 16,3 1-8-16,-3 0 12 0,0 5-4 0,6-2 0 15,-3-1-8-15,-3 1 12 0,0-3-12 0,0 0 9 16,-3 5-9-16,3-5 8 0,3 2-8 0,-3-5 0 0,-3 3 9 0,-3 0-9 15,6 0 12-15,0-3-3 0,-3 0 0 0,0 0 0 16,-3 3 3-16,-3-2 0 0,6-1 0 0,-6-3 0 16,0 1-2-16,6 2 0 0,-2 3 0 0,-7 0 0 15,12-3 1-15,-9 0 0 0,6 0 0 16,-6 1 0-16,9-4 5 0,-9 6 2 0,9-3 0 0,-3 0 0 16,-3 1-2-16,6-1 0 0,0 0 0 0,-3 3 0 15,3 0-16-15,-9-3 8 0,9 3-8 0,0-6 0 16,-3 4 9-16,3-4-9 0,-6-2 0 0,6 3 9 15,0 2-9-15,0-3 0 0,-3-4 0 0,3 2 8 16,0-3-8-16,0 3 0 0,-3-3 0 0,3 0 0 16,0 3 0-16,-6 0 0 0,6-3 0 0,0 1 0 15,-3-4 0-15,-3 1 8 0,6 0-8 0,0-3 0 16,0 0 0-16,0 0 0 0,-3 2 8 0,3-2-8 0,-3-5 0 16,3 5 0-16,0-6 0 0,0 1 8 0,0 0-8 0,0-3 0 15,0-3 0-15,0 1 0 0,0-1 12 0,0 0-4 16,-3-2 0-16,3 3 0 0,0-1 6 0,0 0 1 15,0-4 0-15,-3-4 0 0,3 6 2 0,-3-6 1 16,-3 1 0-16,6-4 0 0,-3 1 5 0,-2-3 1 16,5 1 0-16,-6-4 0 0,-3-2 5 0,3 0 2 15,-3 0 0-15,-3-6 0 0,3 4 2 0,3-4 1 16,-9 1 0-16,6-1 0 0,-12-2-8 0,9 0-2 16,-2-3 0-16,-1 3 0 0,-6-2-12 0,9-1-2 15,-6-2-1-15,-3-1 0 0,6-2-9 0,0-2 0 16,-5 2-12-16,8-3-948 15,-6-2-190-15</inkml:trace>
  <inkml:trace contextRef="#ctx0" brushRef="#br0" timeOffset="99298.9731">16635 16886 1861 0,'-12'-11'82'0,"0"6"18"0,6 2-80 0,0-2-20 0,6 5 0 0,-3 0 0 16,3 0 48-16,0 0 5 0,0 0 2 0,0 0 0 0,0 0-37 0,3-5-7 15,3 2-2-15,0-2 0 0,3-1 3 0,0 6 1 16,3 0 0-16,0 0 0 0,3 0-1 0,0 0-1 16,6 0 0-16,-4 0 0 0,4 0-11 0,0 0 12 15,3 0-12-15,0 0 12 0,0 0-12 0,2 0 0 16,-2 0 0-16,3-2 0 0,-6 2 0 0,0-3 0 16,-4 3 0-16,1-3 8 0,0 3-8 0,0 0 0 15,-6-5-12-15,3 5 12 16,0 0-59-16,0 0-4 0,-1-2-1 0,-2 4-544 15,0-2-110-15</inkml:trace>
  <inkml:trace contextRef="#ctx0" brushRef="#br0" timeOffset="99523.9371">16766 17216 2232 0,'0'0'49'0,"0"0"11"0,0 0 1 0,0 0 1 0,0 0-50 0,6-2-12 0,6-3 0 0,0 5 0 16,3-6 0-16,0-2-12 0,5 8 3 0,1-5 0 15,0 2 9-15,6-2-8 0,0 5 8 0,-1-5-8 16,1 2 8-16,0-2 0 0,-3 5 0 0,3-5-8 16,-4 5-16-16,4-3-4 0,3-2 0 0,3 5-600 15,2-6-121-15</inkml:trace>
  <inkml:trace contextRef="#ctx0" brushRef="#br0" timeOffset="100205.724">18510 15941 1130 0,'-6'3'50'0,"6"-3"10"0,0 0-48 0,-3 5-12 16,3 6 0-16,0-1 0 0,0 1 56 0,0 5 9 16,3 0 2-16,0 2 0 0,0 6 1 0,-3 2 0 15,3 6 0-15,0 0 0 0,-3 8-8 0,3-3-2 16,0 2 0-16,0 1 0 0,-3 0-16 0,3 10-3 16,0 3-1-16,-3 5 0 0,0 8-18 0,0 0-4 15,0-2-1-15,-3 2 0 0,0-2-25 0,3 4-5 16,-3 9-1-16,3-3 0 0,-3 0 34 0,3-5 6 15,0 0 2-15,3-3 0 0,-3 5-7 0,3-4-2 16,3-4 0-16,-3-2 0 0,3-8 16 0,0 5 3 16,3-8 1-16,-3 3 0 0,0 0-18 0,0 0-4 0,3-3-1 15,-3-2 0-15,-3-3-3 0,3-5-1 0,-3-1 0 16,0-2 0-16,-3-5-2 0,3 2-8 0,-3-2 12 0,0-5-4 16,0 4 9-16,0-4 2 0,3-6 0 0,-3 3 0 15,0-3 1-15,3-8 0 0,-3 0 0 0,2 1 0 16,-2-6-12-16,0 2-8 0,3-7 12 0,-3-3-12 31,0 0-20-31,0 0-10 0,0 0-2 0,0 0-1 16,6-3-159-16,0-7-31 0,0-4-6 0</inkml:trace>
  <inkml:trace contextRef="#ctx0" brushRef="#br0" timeOffset="100588.6997">18457 16047 1670 0,'-12'-8'74'0,"9"3"15"0,3 2-71 0,-3 0-18 0,3 1 0 0,0 2 0 15,0 0 51-15,0 0 6 0,3-5 2 0,6-1 0 16,0 4-11-16,0-4-3 0,0 4 0 0,2-1 0 15,1 0-29-15,0 3-5 0,0 0-2 0,3 0 0 16,0 0-9-16,3 0 0 0,0 3 0 0,3 0-923 16</inkml:trace>
  <inkml:trace contextRef="#ctx0" brushRef="#br0" timeOffset="113606.3497">19266 16550 1522 0,'-12'0'68'0,"12"0"13"0,-5 0-65 0,5 0-16 0,0 0 0 0,0 0 0 0,0 0 84 0,0 0 12 16,0 0 4-16,0 0 0 0,0 0-12 0,0 0-1 16,0 0-1-16,0 0 0 0,5 5-13 0,4-5-2 15,-3-5-1-15,6 5 0 0,0 0-20 0,0-6-4 16,3 4-1-16,0-4 0 0,-3-1-17 0,3 1-4 16,-1 1-1-16,-2-3 0 0,3 3-7 0,0-3 0 0,0 8-1 15,0-6 0-15,3 4-7 0,-3 2-8 0,0-5 11 16,-1 5-11-16,1-3 8 0,0 0-8 0,0 1 0 0,-3 2 0 15,0 0 11-15,0 0-11 0,0 0 10 16,0 0-10 0,0 0-16-16,-1-3-10 0,-2 3-2 0,0 0 0 15,0 0-134-15,0 0-27 0,0 0-6 0,0 0-804 0</inkml:trace>
  <inkml:trace contextRef="#ctx0" brushRef="#br0" timeOffset="113906.4337">19891 16002 1825 0,'0'0'52'0,"0"0"11"0,0 0-51 0,0 0-12 16,0 0 0-16,6 3 0 0,-6-3 30 0,9 2 3 15,-3 4 1-15,0 2 0 0,3-3 21 0,-3 3 4 16,0 5 1-16,0 0 0 0,3 0 13 0,-3 6 3 15,0 5 1-15,3 2 0 0,-3 3-1 0,0 0-1 16,0 1 0-16,0 7 0 0,-3-6-24 0,0 4-5 16,0-1-1-16,0-2 0 0,-3 0-14 0,0 2-3 15,-3 3-1-15,3-3 0 0,0 4-14 0,0-4-2 16,3 3-1-16,-3-5 0 0,2-3-10 0,4-3 0 16,0 1 9-16,0-3-9 15,3-3-61-15,-3-3-17 0,6 3-3 0,-3-7-1149 0</inkml:trace>
  <inkml:trace contextRef="#ctx0" brushRef="#br0" timeOffset="125505.45">19350 17960 1877 0,'-9'-8'53'0,"9"8"12"0,0 0-52 0,0 0-13 15,0 0 0-15,0 0 0 0,0 0 88 0,0 0 14 16,0 0 3-16,0 0 1 0,0 0-44 0,0 0-9 16,6-5-1-16,0 2-1 0,-3-2-14 0,6 5-2 15,0 0-1-15,-1 0 0 0,4 0-10 0,0 5-3 16,3-2 0-16,0-3 0 0,3 5-7 0,3 0-2 15,-3-5 0-15,2 3 0 0,1-3 0 0,3 0-1 0,-3 0 0 0,0 0 0 16,0 0-11-16,-4 0 8 0,4 0-8 0,-3 0 8 16,-6 0-8-16,3-3 10 15,-3 3-10-15,-3 0 10 0,0-5-19 0,-3 5-4 0,0 0-1 0,0 0 0 32,2 0-163-32,-8 0-33 0,6-5-6 0</inkml:trace>
  <inkml:trace contextRef="#ctx0" brushRef="#br0" timeOffset="125840.0316">20124 17515 1926 0,'0'0'42'0,"0"0"9"0,0 0 1 0,0 0 3 0,0 0-44 0,0 0-11 16,3 11 0-16,0-3 0 0,3 5 37 0,-1 6 6 15,-2 2 1-15,6 0 0 0,0 3 29 0,-3 2 7 16,0 1 0-16,3 5 1 0,-3-1-1 0,0 4-1 16,0 2 0-16,-3 2 0 0,3 6-27 0,-3-2-4 15,0 2-2-15,-3 0 0 0,3 0-25 0,-3-6-5 0,-3 1 0 16,3 0-1-16,-3-9-15 0,0 4 11 0,3-6-11 15,0-3 10-15,3 1-10 0,-3-1 0 0,0-5 0 0,3-2 0 32,0 0-74-32,0-4-17 0,3-1-3 0</inkml:trace>
  <inkml:trace contextRef="#ctx0" brushRef="#br0" timeOffset="126802.2993">20284 15745 1820 0,'0'0'38'0,"0"0"8"0,0 0-37 0,3-5-9 0,3 2 0 0,-3-2 0 15,6 0 29-15,-3 2 4 0,0-2 1 0,3 0 0 16,0 2 6-16,3-2 2 0,3-1 0 0,3 4 0 16,2-4-14-16,1 4-4 0,6-1 0 0,3 3 0 15,3 3-7-15,-4-1-1 0,4 1-1 0,0 2 0 16,0 1-15-16,-4 2 0 0,-2 0 8 0,-3 2-8 0,0-2 0 0,0 5 0 15,-4 3 0-15,4 0 0 0,-3 0 8 0,-3 2-8 16,3 1 11-16,-6-6-11 0,5 6 20 16,-2-3-4-16,-3 2 0 0,-3 1 0 0,0 4 9 0,0-1 2 15,-3-1 0-15,3 11 0 0,-3-6-10 0,3 8-1 16,-3-2-1-16,-4 0 0 0,1 2 3 0,0 3 1 16,-3 0 0-16,0-2 0 0,-3 2 0 0,3 0 0 15,0 0 0-15,-3 3 0 0,-3 2-3 0,0 0-1 16,3 6 0-16,-3-1 0 0,0 1-1 0,3-3 0 15,-6 3 0-15,3-3 0 0,0 2 2 0,0 4 1 16,3-1 0-16,-2-3 0 0,-1 6-4 0,3 3-1 0,-3-8 0 0,0 5 0 16,0-1 4-16,0-1 0 0,3 2 0 0,0 0 0 15,0-1-4-15,0 4-1 0,3-3 0 0,-3 0 0 16,3-3-11-16,-3-2 8 0,3 5-8 0,3 0 8 16,-1 2-8-16,-2-2 0 0,0-5 9 0,0 5-9 15,3-3 0-15,-3-3 8 0,3 4-8 0,0-12 0 16,-3 1 0-16,0 5 0 0,0-5 0 0,3 5 8 15,-3 0-8-15,3-6 8 0,-3 1-8 0,3 13 8 16,-3-8-8-16,0 0 11 0,0-5-11 0,-3-1 12 16,3 1-4-16,-3-3 0 0,-3-8 0 0,3 3 0 15,0-8 9-15,-3-3 2 0,3-8 0 0,-3-5 0 16,0 3-2-16,3-3 0 0,-6-3 0 0,3-2 0 16,3-3-8-16,-9 5-1 0,3-5-8 0,-3 5 12 15,3-5-12-15,-3 0 8 0,0 3-8 0,0-3 0 0,-2-3-12 0,-1 3-8 16,3 0-1-16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9:11:58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18481 2307 658 0,'0'0'14'0,"0"0"3"0,0-5 1 0,-3-3 2 0,3 3-20 0,-3-1 0 0,3 1 0 0,0-3 0 16,0 3 80-16,0 0 12 0,0 5 2 0,0-8 1 16,0 0-7-16,0 2 0 0,0-2-1 0,0 3 0 15,0-3-7-15,0 3 0 0,0 5-1 0,0 0 0 16,0 0-36-16,0 0-7 0,3-5-2 0,-3 5 0 16,0 0-10-16,0 0-3 0,0 0 0 0,0 0 0 15,0 0 12-15,6 5 3 0,-3 3 0 0,2 2 0 16,-2-2-1-16,3 3 0 0,0 2 0 0,0 0 0 15,3 3-15-15,0 3-2 0,-3 2-1 0,6 3 0 16,0-6-8-16,-3 3-1 0,3 1-8 0,0 1 12 16,-3-4 8-16,2 0 2 0,1 2 0 0,0-8 0 15,-3 5-10-15,0-4-1 0,3-1-1 0,-3 0 0 16,0-2-10-16,3 5 0 0,-3-3 0 0,0-8 0 16,-3 3 0-16,-6-8 8 0,9 8 2 0,-9-8 0 15,6 5-27-15,-6-5-6 0,3 8-1 0,2-3 0 16,-5-5-19-16,0 0-4 0,0 0-1 0,0 0-572 15,0 0-116-15</inkml:trace>
  <inkml:trace contextRef="#ctx0" brushRef="#br0" timeOffset="313.015">18835 2175 842 0,'0'0'18'0,"0"0"4"0,-6 3 1 0,3 4 1 0,-3-1-24 0,0-1 0 0,0 3 0 0,0-3 0 16,-3 6 93-16,0-1 14 0,0-4 2 0,0 7 1 16,0-2-6-16,0 4 0 0,-2-1-1 0,-1 4 0 15,0 3-23-15,-3 1-5 0,3 4-1 0,-3 0 0 16,0 1-13-16,3 2-2 0,-3-3-1 0,3 1 0 15,-2-1-34-15,-1-4-6 0,6-1-2 0,-3 0 0 16,0 0 12-16,3-2 3 0,0 2 0 0,3-11 0 16,3 4-31-16,-3-1 0 0,0-3 0 0,3 1 0 15,0-3-36 1,3-3-8-16,0-5 0 0,0 0-910 0</inkml:trace>
  <inkml:trace contextRef="#ctx0" brushRef="#br0" timeOffset="862.5773">19004 2537 1422 0,'0'0'31'0,"0"0"6"0,0 0 2 0,0 0 1 0,0 0-32 0,0 0-8 0,0 0 0 0,0 0 0 16,0 0 72-16,0 0 12 0,0 0 2 0,-3 8 1 15,0 0-26-15,0 3-5 0,3-6 0 0,-2 3-1 16,-1 0-4-16,3 3-1 0,-3 2 0 0,0 0 0 16,0-5-10-16,3 5-3 0,-3 0 0 0,0 1 0 15,3-4-10-15,-3 3-3 0,3 1 0 0,-3-1 0 0,6 0-2 16,-3-5-1-16,0 5 0 0,3 1 0 0,-3-4-1 0,0 3-1 15,3 1 0-15,0-9 0 0,3 5-10 0,-3 1-1 16,2-6-8-16,1 3 12 0,3-2-4 0,0 2 0 16,0-8-8-16,0 2 12 0,-3 1-12 0,3-3 8 15,0 0-8-15,0-3 0 0,0 3 0 0,0-2 0 16,0-4 0-16,0 4 0 16,-3-4-36-16,3 1-8 0,-4 0 0 0,1 2-1 15,0-8-17-15,0 9-3 0,0-6-1 0,-3 3 0 16,-3-1-125-16,0 6-25 0,0-5-4 0</inkml:trace>
  <inkml:trace contextRef="#ctx0" brushRef="#br0" timeOffset="1080.3857">18909 2752 1699 0,'0'0'37'0,"0"0"8"0,0 0 2 0,0 0 1 0,0 0-39 0,0 0-9 0,3-6 0 0,0 1 0 15,3 2 59-15,0-2 9 0,3 0 3 0,3 0 0 16,-3 2-18-16,3-5-3 0,0 3-1 0,0-3 0 16,2 5-6-16,1 0-2 0,0-4 0 0,0 4 0 15,3 0-41-15,-3 1 0 0,0-4-11 0,0 6 3 16,-1-2-33-16,1 2-7 0,0-3 0 0,0 3-904 16</inkml:trace>
  <inkml:trace contextRef="#ctx0" brushRef="#br0" timeOffset="1884.6476">19588 2342 1321 0,'0'0'28'0,"0"0"7"0,0 0 1 0,0 0 2 0,0 0-30 0,0 0-8 0,0 0 0 0,0 0 0 15,0 0 70-15,0 0 13 0,0 0 2 0,0-6 1 16,0 6-21-16,6-5-4 0,0 2-1 0,0-2 0 16,3 0-14-16,0 2-3 0,-1-2-1 0,4 2 0 15,0-2-18-15,3 5-4 0,-3-5-1 0,0 2 0 16,0 3-19-16,0-3 8 0,0 1-8 0,0 2 0 16,2 0 0-16,-2 0 0 0,-3 0 0 0,3 0 0 15,-3 0 0-15,0 0 0 0,0 0 0 0,0 0-9 16,-3 0-47-1,3 0-8-15,-3 2-3 0,-6-2-503 0,6 3-101 0</inkml:trace>
  <inkml:trace contextRef="#ctx0" brushRef="#br0" timeOffset="2099.4841">19618 2551 1515 0,'0'0'33'0,"0"0"7"0,0 0 2 0,0 0 1 0,6 0-35 0,2 0-8 0,1 0 0 0,3 0 0 16,-3-6 58-16,3 4 10 15,3-4 1-15,-3 6 1 0,3-8-35 0,0 6-7 16,0-1-2-16,-1 3 0 0,1-8-26 0,0 3 0 0,-3 5 0 0,3-8 0 31,0 5-96-31,3 1-25 0,-3 2-5 0,-3-6-1 0</inkml:trace>
  <inkml:trace contextRef="#ctx0" brushRef="#br0" timeOffset="11183.5373">20636 1109 957 0,'3'-22'20'0,"0"17"5"0,-3-3 1 0,3-2 2 0,-1 2-28 0,1 0 0 0,-3 2 0 0,3 1 0 16,0-3 52-16,-3 8 4 0,0 0 0 0,0 0 1 16,0 0-16-16,0 0-3 0,0 0-1 0,3 8 0 15,-6-3 8-15,3 9 2 0,-3-1 0 0,3 5 0 16,-3 4-6-16,3-1-1 0,0 5 0 0,-3 3 0 16,1 6-4-16,-1 2 0 0,3 2-1 0,-3 1 0 15,0 8-7-15,0 5 0 0,0 5-1 0,-3 5 0 16,3-4-1-16,0-1 0 0,0 0 0 0,0 8 0 15,0 0-14-15,3-2-4 0,-3-3 0 0,0 2 0 16,0-5-8-16,3 6 0 0,0-3 0 0,-3 5 0 16,3 0 0-16,3-5 8 0,-3 0 0 0,3 0 0 15,-3-3 15-15,0 0 2 0,3 8 1 0,0-8 0 16,-3 3-11-16,3-3-3 0,-6 1 0 0,3-1 0 16,3-3-12-16,-3 1 0 0,0 2 8 0,0-5-8 15,0-3 0-15,0-2 0 0,0-6 8 0,0 3-8 16,0-5 0-16,0 2 8 0,3-5-8 0,0 0 0 0,0 0 8 0,-3 0-8 15,3-2 0-15,3-3 0 0,-6-3 8 0,3-3-8 16,3-2 0-16,-3-5 0 0,-3-4 0 0,3-1 0 16,-3-4 0-16,2-2 0 15,-2-8-51-15,0 0-3 0,0 0-1 0,6-2-545 16,0-6-110-16</inkml:trace>
  <inkml:trace contextRef="#ctx0" brushRef="#br0" timeOffset="11753.9878">20731 1003 1296 0,'0'0'28'0,"0"0"7"0,0 0 1 0,0 0 0 0,0 0-36 0,0 0 0 0,0 0 0 0,0 0 0 16,0-6 81-16,0 6 10 0,0-7 1 0,0 7 1 15,0 0-13-15,0-6-4 0,0 6 0 16,0 0 0-16,3-8-11 0,3 3-2 0,-6 5-1 0,3 0 0 16,-3 0-15-16,0 0-3 0,6-8-1 0,0 8 0 15,0-5-26-15,0 5-5 0,0-5 0 0,-1 5-1 16,1 0-11-16,3-6 0 0,0 4-12 0</inkml:trace>
  <inkml:trace contextRef="#ctx0" brushRef="#br0" timeOffset="12553.3147">20713 3924 1180 0,'0'0'26'0,"0"0"6"0,0 0 0 0,0 0 1 0,0 0-33 16,0 0 0-16,0 0 0 0,0 0 0 0,0 0 92 0,0 0 12 16,0 0 3-16,0 0 0 0,6 8-36 0,-6-8-7 0,3 5-2 0,0 0 0 15,3 3 3-15,-3-2 1 0,-3-6 0 0,3 7 0 16,0-1-28-16,0 2-6 0,0-3 0 0,3 3-1 15,-6-8-1-15,3 5 0 0,-3-5 0 0,6 6 0 16,0-4-15-16,0 3-3 0,-6-5-1 0,5 0 0 16,1 3-11-16,0 0-12 0,0-3 2 0,3-3-662 15,-3 0-133-15</inkml:trace>
  <inkml:trace contextRef="#ctx0" brushRef="#br0" timeOffset="14087.297">21127 1368 993 0,'0'0'21'0,"0"0"5"0,0 0 1 0,0 0 2 0,0 0-29 15,0-5 0-15,-3-1 0 0,3 6 0 0,-3-5 86 0,3 5 11 16,0-8 3-16,-3 3 0 0,3 5-14 0,0-3-2 15,0 3-1-15,0 0 0 0,-3-5-30 0,3 5-5 16,0 0-2-16,0 0 0 0,0 0-18 0,0 0-3 16,0 0-1-16,0 0 0 0,0 0-12 0,0 0-4 15,0 0 0-15,0 0 0 0,0 0 8 0,3 5 2 16,0-2 0-16,0 7 0 0,0-4-9 0,3 7-1 16,0-5-8-16,0 5 12 0,0 0 4 0,2 1 1 15,1 4 0-15,0-2 0 0,0 0-4 0,3 5-1 16,-3-3 0-16,3 1 0 0,0 2-4 0,-3-8-8 0,0 6 11 15,0-6-11-15,0 3 9 0,-3 0-9 0,0-3 0 16,2-2 9-16,1 2-9 0,-3-2 8 16,-3-4-8-16,3 4 8 0,-3-3-8 0,3-3 0 0,-3-2 0 0,-3-3-11 31,0 0-29-31,0 0-5 0,0 0-2 0,0 0 0 16,0 0-112-16,0 0-22 0,0 0-5 0,0 0-1 0</inkml:trace>
  <inkml:trace contextRef="#ctx0" brushRef="#br0" timeOffset="14418.3686">21359 1283 1284 0,'0'0'36'0,"0"0"8"0,0 0-35 0,0 0-9 16,-6 0 0-16,0 0 0 0,6 0 64 0,-6 0 10 16,-3 8 2-16,9-8 1 0,-9 5-17 0,3 3-4 15,-3-2-1-15,0 2 0 0,-3 5 8 0,4-8 1 0,-4 8 1 0,-3 1 0 16,3-1-5-16,-3 0-2 16,3 0 0-16,-3 6 0 0,3-3-14 0,-3 2-4 15,3 1 0-15,4-1 0 0,-1 3-20 0,3-7-5 0,-3-1-1 16,3 5 0-16,0-4-14 0,3-1 0 15,-3-8 8-15,3 8-8 0,0-5 0 0,3-2-8 16,0-1 8-16,0-5-13 16,0 0-93-16,6 8-18 0,-3-8-4 0,-3 0-780 0</inkml:trace>
  <inkml:trace contextRef="#ctx0" brushRef="#br0" timeOffset="14879.9993">21627 971 1321 0,'0'0'28'0,"0"0"7"0,0 0 1 0,0 0 2 0,0 0-30 0,0 0-8 0,0 0 0 0,-3 5 0 16,0 3 73-16,0 0 14 0,0 3 2 0,0-3 1 15,0 0-11-15,0 5-3 0,0 3 0 0,-3 0 0 16,-3 2-17-16,3-5-4 0,0 1-1 0,0 4 0 16,0-5-22-16,3 1-5 0,-6-1-1 0,6-5 0 15,0 2-15-15,0 4-3 0,-3-6-8 0,4-3 12 16,2 8-12-16,-3-5-18 0,3-3 4 0,-6 3-640 15,6-8-128-15</inkml:trace>
  <inkml:trace contextRef="#ctx0" brushRef="#br0" timeOffset="16082.3877">21106 2439 1093 0,'0'0'31'0,"0"0"7"0,0 0-30 0,0 0-8 0,0 0 0 0,0-5 0 16,-3 3 92-16,3 2 18 0,0 0 3 0,0 0 1 15,0 0-38-15,0 0-7 0,0 0-1 0,0 0-1 16,0 0-27-16,0 0-6 0,-3 7-1 0,3 7 0 16,0-9-4-16,0 8-1 0,-3 3 0 0,3 0 0 15,0 0-9-15,-3 2-3 0,6-2 0 0,-6 3 0 0,3-1 3 0,3 1 0 16,-3-6 0-16,3 3 0 0,-3 0-19 0,3-3 10 15,0-2-10-15,0 4 8 0,3-1 4 0,-3-9 1 16,3 3 0-16,-3 0 0 0,3-3 2 0,0 0 0 16,-6-5 0-16,6 0 0 0,0 0 7 0,2-5 2 15,-2 5 0-15,0-8 0 0,0 3-16 0,3-3-8 16,-3-3 10-16,0 3-10 0,0-2 12 0,0-1-4 16,0 1-8-16,0-4 12 0,0 1-12 0,0-5 0 15,0 2 0-15,0 3 0 0,-3-1 0 0,3 4 0 0,0-3 0 0,0-1 0 16,-3 1 0-16,0 0-12 0,5 5 3 15,-5-3 0-15,-3 3 9 0,3 3-10 0,0 0 10 16,-3 5-10-16,0 0-10 0,9 5-1 16,-3 0-1-16,-3 9 0 0,-3-9 9 0,6 8 1 0,0 0 1 0,-3 3 0 15,3 3 11-15,0-3-8 0,-3 2 8 0,3 6-8 16,0-8 8-16,-3 2 0 0,-3 4 0 0,6-1-8 16,-3 0 8-16,-3-5 0 0,0 8 0 0,-3-11 0 15,-3 5 8-15,3-2-8 0,-3 3 8 0,0-1-8 16,3-2 19-16,-3 0-1 0,-3 0 0 0,0 8 0 15,-3-11 10-15,0 3 1 0,-2-3 1 0,2 0 0 16,0-5-6-16,0-2 0 0,0 1-1 0,3-4 0 16,-3 2 5-16,3-5 0 0,-3 0 1 0,3 0 0 15,0 0-29-15,0-8-13 0,4 3 1 0,-1-3 0 16,0 0-33-16,3-2-7 0,0-4 0 0,0-4-640 16,0-1-128-16</inkml:trace>
  <inkml:trace contextRef="#ctx0" brushRef="#br0" timeOffset="16335.8707">21532 2114 1482 0,'0'0'42'0,"0"5"9"0,0 3-41 0,0 0-10 0,0 3 0 0,3-3 0 16,-3 2 90-16,0 4 16 0,-3 1 3 0,3 1 1 16,-3 0-34-16,0 3-8 0,-3-1 0 0,3 3-1 15,0-10-11-15,0 10-3 0,0-2 0 0,0 2 0 16,3-3-45-16,-3 1-8 0,0 2 0 0,0-2-671 16,0 2-129-16</inkml:trace>
  <inkml:trace contextRef="#ctx0" brushRef="#br0" timeOffset="17890.018">21618 3355 1381 0,'0'0'39'0,"0"0"9"0,0 0-39 0,0 0-9 0,0 0 0 0,0 8 0 16,-3 2 104-16,0 1 18 0,3-3 4 0,-6 5 1 16,3 0-21-16,-3 1-4 0,3 2-1 0,-3-1 0 15,0 4-37-15,0-6-7 0,0 3-1 0,-3 0-1 16,3 0-27-16,3-3-6 0,-3 0-1 0,6 3 0 31,0 0-95-31,0-8-19 0,0 5-4 0</inkml:trace>
  <inkml:trace contextRef="#ctx0" brushRef="#br0" timeOffset="19320.5756">21841 1003 1056 0,'-3'-6'30'0,"3"1"6"0,0 3-28 0,0 2-8 0,0 0 0 0,0-6 0 15,0 6 81-15,0-8 15 0,-3 8 4 0,3-5 0 16,-6 5-11-16,3 0-1 0,-3 0-1 0,6 0 0 16,0 0-29-16,-6 0-6 0,-3 5 0 0,9-5-1 0,-9 3-17 0,3 8-3 15,-5-4-1-15,-1 7 0 0,0 4-8 0,0-5-2 16,3 6 0-16,0-3 0 0,-3 8-8 0,0-3-1 16,3-3-1-16,0 9 0 0,0-1 9 0,0-5 1 15,1 6 1-15,2 2 0 0,0-3-5 0,0 1-2 16,0-1 0-16,6 6 0 0,-3-5-5 0,0 2-1 15,3 0 0-15,0 0 0 0,3 0 1 0,0-3 0 16,3 1 0-16,0-1 0 0,3-7-9 0,-3 2 0 16,2-5 0-16,1 0 0 0,3 0 0 0,3 2 0 15,0-7 0-15,0-1 8 16,0 1-31-16,3-3-6 0,0 0-2 0,-1 2-954 0</inkml:trace>
  <inkml:trace contextRef="#ctx0" brushRef="#br0" timeOffset="26913.4178">22070 1318 862 0,'0'0'24'0,"0"0"6"0,0 0-30 0,0 0 0 0,0-8 0 0,0 8 0 16,-3 0 88-16,3 0 11 0,-3-6 2 0,0-2 1 15,3 8-3-15,0 0-1 0,0 0 0 0,0-5 0 16,0 5-38-16,0 0-7 0,0 0-1 0,0 0-1 15,0 0-15-15,0 0-2 0,0 0-1 0,9 5 0 16,-3 3 11-16,0 0 1 0,3 3 1 0,0 2 0 16,0 0-30-16,0 1-5 0,0-1-2 0,0 0 0 15,-3 6-9-15,6-4 8 0,0 1-8 0,2 6 8 16,-2-9-8-16,-3 0 10 0,0 5-10 16,0-4 10-16,3-1-10 0,-3 0 8 0,-3-5-8 15,0 3 8-15,-3 2-8 0,6-5 8 0,-3 0-8 0,-3 2 8 16,3-2-8-16,-3-2 0 0,3-1 0 0,0 3 8 0,-3-6-8 15,-3-2-14-15,2 6 3 0,4-1 1 16,-3-2-50-16,-3-3-9 0,0 0-3 16,6 2-502-16,-3-2-101 0</inkml:trace>
  <inkml:trace contextRef="#ctx0" brushRef="#br0" timeOffset="27184.746">22294 1273 1321 0,'0'0'28'0,"0"0"7"0,-3 5 1 0,3-5 2 0,0 0-30 0,-6 5-8 0,-6 3 0 0,12 0 0 16,0 3 55-16,-3-3 9 0,-3 0 3 0,-3 2 0 16,6 3-16-16,-3 1-3 0,0-1-1 0,-6 5 0 15,3-4 1-15,0 1 0 0,0 4 0 0,0 0 0 16,0-1-12-16,0 3-1 0,4-2-1 0,-4-1 0 15,0 3-34-15,3-2 0 0,3-6 0 0,-3 0 0 16,0 1 0-16,6-1 0 0,-3-8 0 0,0 6 0 16,3-1-51-1,0-4-17-15,6 2-3 0,-3-3-757 0</inkml:trace>
  <inkml:trace contextRef="#ctx0" brushRef="#br0" timeOffset="27508.8037">22413 1545 1288 0,'3'3'28'0,"-3"-3"7"0,0 0 1 0,0 0 0 0,0 0-36 0,0 0 0 16,0 10 0-16,0-4 0 0,0 2 86 0,3 0 10 15,-6 2 3-15,3-2 0 0,-3 5-31 0,6-7-7 0,-3 2-1 0,-3 2 0 16,3 3-10-16,-3-5-2 0,6 6-1 0,-3-1 0 15,0-8-12-15,0 8-3 0,0-5 0 0,0 3 0 16,3-1-9-16,-3 1-3 0,0-3 0 0,6 2 0 16,-4 4-8-16,-2-6-3 0,6 0 0 0,0 2 0 15,0-2-9-15,-3 0 0 0,3 3 0 0,0-6 8 16,-6-5 0-16,9 8 0 0,0-8 0 0,0 0 0 16,0 3-20-16,0-6-4 0,0 3 0 0,-3 0-1 31,3 0-47-31,-3-5-8 0,0-1-3 0,0 4-539 0,-3-4-108 15</inkml:trace>
  <inkml:trace contextRef="#ctx0" brushRef="#br0" timeOffset="27699.936">22362 1715 1302 0,'6'0'36'0,"-3"0"10"0,0 0-37 0,3 0-9 15,0 0 0-15,3-6 0 0,0 6 71 0,0 0 12 16,-3-8 2-16,-1 8 1 0,10-5-26 0,-6 5-4 16,3 0-2-16,-3-5 0 0,-3 2-30 0,9 3-7 15,-6 0-1-15,0 0 0 16,0 0-34-16,0 0-7 0,3-5-2 0,-3 5-754 16</inkml:trace>
  <inkml:trace contextRef="#ctx0" brushRef="#br0" timeOffset="27894.4999">22707 1696 1396 0,'9'5'31'0,"-9"-5"6"0,0 0 2 0,3 8 0 0,-3-2-31 0,3 7-8 0,-3-8 0 0,0 3 0 15,0 0 44-15,0 0 8 0,0 2 2 0,0-4 0 16,0 2-34-16,0-3-8 0,6 3 0 0,-6-3-1 15,6 3-11-15,-3-3 0 0,-3-5 0 0,6 6-488 16,0-4-89-16</inkml:trace>
  <inkml:trace contextRef="#ctx0" brushRef="#br0" timeOffset="28885.618">22695 1741 1375 0,'0'0'30'0,"0"0"6"0,0 0 2 0,0 0 1 0,0 0-31 0,0 0-8 0,-3 0 0 0,6 3 0 15,0-3 67-15,-3 0 12 0,0 0 2 0,-3 0 1 16,3 0-15-16,0 0-3 0,0 0-1 0,0 0 0 15,0 2-11-15,0-2-1 0,0 0-1 0,0 0 0 16,0 0-14-16,0 0-4 0,0 0 0 0,6 0 0 16,3 0-4-16,-9 0 0 0,0 0-1 0,12 3 0 15,0-3-5-15,-3 0-1 0,-9 0 0 0,6 5 0 16,9-5-9-16,-6 0-1 0,3 0-1 0,-12 0 0 16,0 0-10-16,15 3-14 0,-4-1 3 0,1-2 1 15,0 3 18-15,0-3 4 0,-9 5 1 0,9-5 0 0,-3 0-13 0,-9 0 0 16,0 0 0-16,6 0 0 0,-3 0 20 0,-3 0 0 15,0 0 1-15,0 0 0 0,0 0-21 0,0 0-13 16,0 0 1-16,0 0 1 16,-3 6 11-16,-3-4 16 0,3 4-4 0,-6-6-1 0,0 5-11 0,0-5 0 15,-3 0 0-15,3 0 0 0,0 0 0 0,-2 0 0 16,2 3 0-16,-3-3 0 0,6-3 0 0,-3 3 8 16,0 0-8-16,9 0 12 0,0 0-12 0,-9 0-9 15,0 0 9-15,9 0-13 0,0 0-10 0,0 0-1 16,-9-5-1-16,6 5 0 15,-3 0-38-15,6 0-7 0,0 0-2 0,0 0-592 0,0-8-120 16</inkml:trace>
  <inkml:trace contextRef="#ctx0" brushRef="#br0" timeOffset="29202.3518">23038 1580 1724 0,'0'0'38'0,"0"0"8"0,0 0 2 0,0 0 0 0,0 0-39 0,0 10-9 0,3-7 0 0,-3-3 0 16,-3 10 76-16,3-2 14 0,0 3 2 0,0-1 1 0,0 4-23 15,-6-4-5-15,6 4-1 0,0-1 0 0,0 5-9 0,0-4-3 16,0-1 0-16,0 0 0 0,0 0-40 0,6 0-12 16,-6-5 0-16,0 3 8 0,3 2-8 0,0-5 0 15,3 3 0-15,-3-3 0 16,-3-8-101-16,0 0-25 0,8 5-5 0,-5 3-1 0</inkml:trace>
  <inkml:trace contextRef="#ctx0" brushRef="#br0" timeOffset="29665.2205">23374 1593 1720 0,'0'0'38'0,"0"0"8"0,3-3 2 0,-3 3 0 0,0 0-39 0,0 0-9 15,0 0 0-15,0 0 0 0,0 0 35 0,6 0 5 16,-3 8 0-16,6-3 1 0,-3-2 2 0,0 8 0 16,-6-6 0-16,9 3 0 0,-6 5 1 0,3 0 1 15,-3-5 0-15,-3 11 0 0,0-6-10 0,0 0-3 16,0 0 0-16,-3 6 0 0,-3-6-14 0,3 6-3 15,-6-6-1-15,6 3 0 0,-3 0-4 0,0 0-1 16,0-3 0-16,6-3 0 16,-3 4-30-16,-3-1-7 0,6-5 0 0,0-8-661 0,0 0-132 0</inkml:trace>
  <inkml:trace contextRef="#ctx0" brushRef="#br0" timeOffset="30311.0633">23701 1265 1652 0,'0'0'36'0,"0"0"8"0,0 0 2 0,0 0 0 0,0 0-37 0,0 0-9 15,0 0 0-15,0 0 0 0,0 0 55 0,-3 8 9 16,-5 2 1-16,8-2 1 0,0 0-26 0,0 3-6 16,-3 2-1-16,-3 0 0 0,6 0 3 0,-3 3 0 15,0 0 0-15,0 5 0 0,0-2-14 0,0 2-2 16,3 0-1-16,0 3 0 0,0-6-6 0,0 4-1 15,3-1 0-15,0-5 0 0,0 5-4 0,3-8-8 16,-6 0 11-16,9-2-11 0,-1-1 9 0,-5 1-9 16,6-3 0-16,-9-3 9 0,9 1 3 0,-3 2 0 15,-6-8 0-15,6 0 0 0,-6 0 0 0,9 0 0 0,0 0 0 16,-6 0 0-16,6-8-1 0,-3 5 0 0,0 0 0 0,3-7 0 16,-3 2-11-16,-3 0 12 0,6-5-12 0,-6-1 12 15,6 1-12-15,0 3 8 0,-7-4-8 0,4 1 8 16,-3 0-8-16,3-3 0 0,-3 5 0 0,-3-10 0 15,6 8 0-15,-3-5 0 0,0-1 0 0,-3 6 0 16,0-8 12-16,6 7 0 0,-3-4 0 0,-3 5 0 16,0-1-26-16,0 1-5 0,6 0-1 15,-3 2 0-15,-3 3 20 0,3 0-10 0,-3 3 10 0,0 0-8 16,0 5 8-16,0 0 0 0,0 0 0 0,0 0 0 16,0 0 0-16,0 0-15 0,0 0 4 0,0 0 1 15,0 10 10-15,0-2 0 0,3 6-9 0,-3-1 9 16,-3-3 0-16,3 6 0 0,0 3 10 0,0-6-10 15,0 6 0-15,0-4 0 0,3 9 0 0,-3-8 0 16,0 8 11-16,0-6-2 0,3-2 0 0,0 3 0 16,-3-1-9-16,9-4 0 0,-9-1 0 0,9 0 0 0,-6 0-16 0,6-5 0 15,3 3 1-15,-6-6-687 16,3 3-138-16</inkml:trace>
  <inkml:trace contextRef="#ctx0" brushRef="#br0" timeOffset="30867.3537">24166 1513 974 0,'0'0'28'0,"0"0"5"0,0 0-33 0,0 0 0 16,0 0 0-16,0 0 0 0,0 6 101 0,0-6 14 15,-3 5 2-15,-3 3 1 0,6-3-37 0,0 3-7 16,-3 5-2-16,0-7 0 0,0 7-4 0,3-5-2 15,-3 5 0-15,3 0 0 0,0-2-18 0,-3 2-4 16,3-2-1-16,0-1 0 0,3 4-15 0,-3-7-2 16,0-7-1-16,3 11 0 0,0-3-11 0,-3-8-2 15,0 0-1-15,3 13 0 0,0-7-3 0,-3-6 0 0,9 7 0 0,-3 1 0 16,-6-8-8-16,6 6 0 0,3-1 0 0,0-5 0 16,-9 0-8-16,6 5-4 0,-1-5-1 0,4 0 0 31,-3 0-115-31,-6 0-24 0,0 0-4 0,0 0-632 0</inkml:trace>
  <inkml:trace contextRef="#ctx0" brushRef="#br0" timeOffset="31072.8126">24026 1648 1429 0,'0'0'40'0,"6"0"10"16,-3-2-40-16,6 2-10 0,-3-3 0 0,0 3 0 16,9 0 56-16,-4-8 10 0,1 5 2 0,-3 3 0 0,3-2-20 0,0 2-3 15,-3 0-1-15,3 0 0 16,-3-5-65-16,0 5-14 0,3-3-2 0</inkml:trace>
  <inkml:trace contextRef="#ctx0" brushRef="#br0" timeOffset="31430.2288">24294 1090 1274 0,'0'0'28'0,"3"11"5"0,3 2 2 0,0 0 1 0,-6 0-28 0,9 1-8 0,2-1 0 0,-2 0 0 16,0 0 82-16,-3 1 15 0,6 4 3 0,-3-2 1 16,-3 0-33-16,3 5-6 0,-3-3-2 0,0-4 0 15,-3 7-12-15,0-3-2 0,0 4-1 0,-6 1 0 16,0-1-1-16,0-1 0 0,0 3 0 0,-6 2 0 15,9 0-11-15,-9-4-2 0,-3 1-1 0,9 4 0 16,-6-9-17-16,3 4-3 0,-6-4-1 0,3 1 0 16,7 2-9-16,-7-8 0 0,0 0 0 0,3 0 0 15,0 6-118-15,3-6-26 0,-3-5-4 0</inkml:trace>
  <inkml:trace contextRef="#ctx0" brushRef="#br0" timeOffset="32468.7862">21865 2236 1105 0,'0'0'24'0,"0"-3"4"0,3 0 2 0,-3 3 2 0,3-5-32 0,-3 5 0 15,6-5 0-15,-3 2 0 0,3-5 80 0,-6 8 10 16,3-5 2-16,-3 5 0 0,3-5-22 0,-3 5-4 16,0 0-1-16,0 0 0 0,0 0-1 0,0 0-1 15,-3 5 0-15,3-5 0 0,-3 3-16 0,-3 2-3 16,-3 6-1-16,3-4 0 0,0 7-15 0,-6-1-2 16,3-5-1-16,0 10 0 0,0 1 6 0,3-1 1 0,-6 4 0 15,3-1 0-15,1 5-23 0,2-2-9 0,-3 2 8 0,3 1-8 16,3-1 18-16,0 1-2 0,-3-3 0 0,3 2 0 15,3-5-16-15,0 3 0 0,0 3 0 0,6-4 0 16,0-1 0-16,0 1 0 0,-3 1 0 0,9-3 0 16,-4-2 0-16,-2-1 0 0,6 4 0 0,0-4 0 15,-3 1 0-15,6-1 0 0,-6-2 0 0,3 2 0 32,0-4-29-32,3-1-13 0,0 0-2 0</inkml:trace>
  <inkml:trace contextRef="#ctx0" brushRef="#br0" timeOffset="33735.7544">22064 2596 1216 0,'0'0'27'0,"0"0"5"0,0 0 2 0,0 0 0 0,0 0-34 16,0 0 0-16,0 0 0 0,0 0 0 0,0 0 62 0,0 8 6 0,3-1 0 0,-3 4 1 15,3 2-37-15,3-5-7 0,0 3-1 0,3 2-1 16,-3 6 8-16,3 2 1 0,3-8 1 0,0 0 0 16,0 6-10-16,0-1-3 0,3-5 0 0,-4 1 0 15,4-1-3-15,-6 0-1 0,-3-5 0 0,6 5 0 16,0-5-6-16,-3 0-2 0,-3 0 0 0,3 0 0 16,0 0-8-16,-3 0 0 0,0-3 0 0,0 0-11 15,-6-5-21-15,6 0-4 0,0 3 0 0,-6-3-732 16</inkml:trace>
  <inkml:trace contextRef="#ctx0" brushRef="#br0" timeOffset="34004.159">22270 2601 1292 0,'0'0'28'0,"0"3"7"0,-3 2 1 0,-3 3 0 0,0 2-36 0,3 1 0 0,-3-1 0 0,0 4 0 16,0-1 75-16,-3 5 8 0,-3-4 1 0,3 2 1 15,3-1-24-15,-3 1-5 0,0 3 0 0,3-1-1 16,-5-4-15-16,2-1-4 0,6 3 0 0,-3 0 0 16,0-1-20-16,3-1-5 0,0-4-1 0,0 3 0 15,0 1-10-15,0-6-17 0,3 0 4 0,0 2 1 31,3-5-124-31,-3-5-24 0,3 6-4 0,-3-6-2 0</inkml:trace>
  <inkml:trace contextRef="#ctx0" brushRef="#br0" timeOffset="34349.6539">22386 2847 1093 0,'-3'-3'31'0,"3"3"7"0,0 0-30 0,0 0-8 16,0 0 0-16,3 0 0 0,3 0 82 0,-6 0 15 15,0 0 3-15,3 8 1 0,-3-2 0 0,0-6 0 16,3 10 0-16,0-2 0 0,-3-8-21 0,0 13-4 16,0 0 0-16,0 1-1 0,0-1-35 0,0-5-6 15,-3 5-2-15,3-2 0 0,-3-1-5 0,3 4-2 16,-3 1 0-16,3-7 0 0,-3 6-11 0,6-4-2 15,-3-2-1-15,3 0 0 0,-3 0-11 0,3 0 10 16,-3 0-10-16,3 0 10 0,3-6-10 0,-6-2 0 16,3 6 0-16,3-4 8 0,0 1-8 0,-4 2 0 0,7-5 0 0,-9 0 0 15,6-5 0-15,0 5 0 0,-3-3 0 0,3 3-11 32,0-2-31-32,-3-4-6 0,0 6-2 0,-3 0 0 15,0 0-139-15,0 0-28 0,3-5-6 0</inkml:trace>
  <inkml:trace contextRef="#ctx0" brushRef="#br0" timeOffset="34588.8496">22332 3019 1545 0,'0'-3'44'0,"0"3"9"0,0 0-42 0,9-2-11 16,-6 2 0-16,3-6 0 15,-3 4 62-15,6-4 10 0,-6 6 3 0,6-5 0 0,0 2-1 0,0 3 0 16,-3-2 0-16,3 2 0 0,0-3-60 16,-3 3-14-16,-4 0 0 0,10 3 0 0,-3-3 0 0,-3 2-9 15,3-2 9-15,-3 3-12 16,3 2-112-16,-3-5-24 0,3 3-4 0,-3-3 0 0</inkml:trace>
  <inkml:trace contextRef="#ctx0" brushRef="#br0" timeOffset="34769.3674">22603 2985 1360 0,'0'0'30'0,"0"0"6"0,0 0 2 0,0 0 0 0,0 0-30 0,3 5-8 0,0 0 0 0,-3-5 0 15,0 0 18-15,6 5 2 0,-6-5 1 0,6 6 0 16,0 2-13-16,9-6-8 0,-6 1 8 0,-6 5-8 15,3-8-12-15,0 2-6 0,0 1-2 0,0-3 0 16</inkml:trace>
  <inkml:trace contextRef="#ctx0" brushRef="#br0" timeOffset="35386.8935">22844 2873 1177 0,'0'0'25'16,"0"0"6"-16,0 0 1 0,-3 6 2 0,3-4-34 0,0-2 0 0,0 0 0 0,0 0 0 0,0 0 99 0,0 8 13 16,-3-2 2-16,6 1 1 0,-3-1-27 0,0 2-6 15,-3-3-1-15,3-5 0 0,3 11-1 0,-3 2 0 16,0-3 0-16,0 4 0 0,0-4-24 0,0 3-6 16,3-2-1-16,-3 0 0 0,0 2-24 0,3-5-5 15,-3 0 0-15,3 2-1 0,-3 1-9 0,6-3-2 16,-3-3 0-16,3 3 0 0,-3-3-20 0,3 3-5 15,0-2-1-15,3-4-1050 16</inkml:trace>
  <inkml:trace contextRef="#ctx0" brushRef="#br0" timeOffset="35882.0163">23273 2720 1552 0,'0'0'44'0,"0"0"10"0,0 0-43 0,0 0-11 16,0 0 0-16,0 0 0 0,3 5 36 0,6 3 6 16,-3-5 1-16,3 7 0 0,-3-4 17 0,2 4 3 0,-5-2 1 0,6 5 0 15,-3 1-19-15,-3-1-3 0,3 3-1 0,-3 2 0 16,0-4-11-16,-3 1-2 0,0 4-1 0,-3-3 0 16,-6 0-7-16,9 2-2 0,-9-5 0 0,6 1 0 15,-3-1-7-15,3-3-2 0,-5 4 0 0,8-6 0 16,-3 5-26-16,0-11-6 0,3-2-1 0,0 0-620 15,0 0-125-15</inkml:trace>
  <inkml:trace contextRef="#ctx0" brushRef="#br0" timeOffset="36572.0884">23672 2543 1026 0,'0'0'28'0,"0"0"8"0,0 0-28 0,0 0-8 16,0 0 0-16,0-6 0 0,0-2 96 0,0 8 17 15,0 0 4-15,0 0 1 0,0 0-13 0,3-5-2 0,3-3-1 0,-6 8 0 16,0 0-31-16,0 0-7 16,0 0 0-16,0 0-1 0,0 0-29 0,0 0-6 15,0 0 0-15,0 0-1 0,0 8-8 0,0 5-2 0,0-5 0 0,0 3 0 16,0 2-5-16,-3 0 0 0,0 1-1 0,3 1 0 15,-3-1 2-15,3-1 1 0,0 3 0 0,0-3 0 16,0 0-14-16,3 0 0 0,0 1 8 0,0-1-8 16,-3 0 0-16,6 0 0 0,-3 1 8 0,2-4-8 15,-2-2 0-15,0 5 0 0,6-7 0 0,-3 4 0 16,0 1 8-16,3-6-8 0,-9 3 0 0,9-3 0 16,0-2 9-16,-6 2-9 0,6-5 8 0,-3 0-8 15,0-5 11-15,0 2-3 0,3 3-8 0,-6-5 12 16,6 0-12-16,-6-3 11 0,6-3-11 0,0 1 10 15,-4 4-10-15,1-4 0 0,3-1 0 0,-3 1 8 16,0-4-8-16,0 4-9 0,-3-1 9 0,6 1-13 0,-6-4-7 16,-3 1-2-16,3 3 0 0,-3-4 0 15,0 4-4-15,0 4-1 0,0-7 0 16,-3 5 0-16,3 3 7 0,0-6 0 0,-3 4 1 0,3 1 0 16,0 6 19-16,-3-2-8 0,3-6 8 0,0 8 0 0,0 0-10 0,0 0 10 15,0 0-8-15,0 0 8 0,0 0-10 0,-6 8 10 16,3 0-12-16,-3 2 12 0,6-2 0 0,0 5 0 15,-3-5 0-15,3 5 0 0,0-2 12 0,0 5 2 16,-3 0 1-16,3 0 0 0,0 2-15 0,3-2 9 16,-3-3-9-16,3 3 8 0,-3 3-8 0,0 2 0 15,6-8 0-15,-3 0 0 0,3 1-16 0,-3-4-6 16,3-2-1-16,-3 5-587 0,0-7-118 16</inkml:trace>
  <inkml:trace contextRef="#ctx0" brushRef="#br0" timeOffset="36859.164">24023 2768 1659 0,'0'0'36'0,"0"0"8"0,0 0 2 0,0 0 1 0,0 0-38 0,-3 7-9 0,3-7 0 0,0 8 0 15,0 3 45-15,0 0 7 0,0-3 2 0,0-1 0 16,0 4 5-16,0-3 1 0,0 3 0 0,-6-1 0 15,6-2-8-15,0 5-2 0,0-2 0 0,0-1 0 16,0-2-34-16,0 3-8 0,0-3 0 0,6 5-8 0,-3-8 12 16,0 3-4-16,-3 0 0 0,3 0-8 0,0 0 8 0,0 0-8 15,-3-8 0-15,6 5 0 0,3 3 8 0,-3-2-8 16,0 2 0-16,-3-8 0 0,8 2 0 0,-11-2-16 16,0 0 2-16,9 3 0 15,0-3-34-15,0 0-8 0,-9 0 0 0,0 0-581 16,9-5-116-16</inkml:trace>
  <inkml:trace contextRef="#ctx0" brushRef="#br0" timeOffset="37067.9894">23928 2921 1692 0,'0'0'37'0,"0"0"8"0,0 0 2 0,0 0 0 0,6 3-38 0,3-3-9 0,-4 0 0 0,1-3 0 16,9 3 89-16,-3-3 16 0,3 1 3 0,-6 2 1 16,6-8-36-16,0 2-7 0,0 6-2 0,0-7 0 15,-1 4-43-15,1 0-9 0,-3 3-1 0,-3-5-703 16,6 2-140-16</inkml:trace>
  <inkml:trace contextRef="#ctx0" brushRef="#br0" timeOffset="37937.8767">21904 3524 993 0,'6'-5'21'0,"-6"5"5"0,0-3 1 0,0 3 2 0,6-8-29 0,-4 3 0 0,1-3 0 0,3 3 0 15,-3 2 70-15,-3 3 8 0,3-5 2 0,0 0 0 16,0 2-2-16,-3 3 0 0,0 0 0 0,0 0 0 16,0 0-6-16,0 0 0 0,0 0-1 0,-3 3 0 15,-3 2-17-15,6-5-3 0,-9 5-1 0,1 3 0 16,2 0-16-16,-3 5-3 0,0-2-1 0,-3 2 0 16,3 6-9-16,-3-1-1 0,3 6-1 0,0-3 0 15,3 3 1-15,-6 2 0 0,6 1 0 16,0 2 0-16,0 0-8 0,0 0-2 0,6 0 0 0,0-2 0 15,-3 2-2-15,6-3-8 0,-3-2 12 0,6 3-4 16,0-4-8-16,0-1 0 0,3-1 0 0,0-3 0 16,3 3 0-16,-3-2 0 0,3-1 0 0,3 1 8 15,0-3-21-15,0 2-5 0,-1-2-1 0,4 3-655 16,0-6-131-16</inkml:trace>
  <inkml:trace contextRef="#ctx0" brushRef="#br0" timeOffset="39558.4895">22499 4048 1360 0,'0'0'30'0,"0"0"6"0,0 0 2 0,0 0 0 0,3 0-30 0,-3 0-8 0,3 3 0 0,-3-3 0 16,3 5 58-16,-3 0 10 0,0-5 3 0,3 6 0 15,-3 2-7-15,3 0-2 0,-3-3 0 0,3 3 0 16,-3 2-8-16,0-2-2 0,3 3 0 0,0-3 0 16,-3 2-32-16,3 4-6 0,-3-4-2 0,0-2 0 15,6 3-12-15,-3-3 9 0,0 0-9 0,-3 2 8 0,3-2-8 0,0 0 0 16,0 0 0-16,2 0 8 0,-2-3-8 0,3 1 0 15,0-1 0-15,0 0 0 0,-3-2 0 0,3-3 0 16,0 0 0-16,3 0 8 0,0 0-16 0,0 0-4 16,0-3-1-16,-6 3 0 15,6-3-70-15,-9 3-13 0,0 0-4 0,12-5 0 0</inkml:trace>
  <inkml:trace contextRef="#ctx0" brushRef="#br0" timeOffset="39769.4037">22472 4223 1450 0,'0'0'32'0,"0"0"6"0,0 0 2 0,3-6 1 0,9 1-33 0,-6 3-8 0,-6 2 0 0,9-6 0 15,3 1 69-15,-3 0 12 0,3 2 3 0,-3-2 0 16,-1 2-58-16,4 0-11 0,0 1-3 0,0-1 0 15,-3 3-28-15,3 0-7 0,0 0-1 0,-12 0 0 16</inkml:trace>
  <inkml:trace contextRef="#ctx0" brushRef="#br0" timeOffset="39950.6344">22811 4172 1404 0,'0'0'31'0,"3"3"6"0,-3-3 2 0,0 0 0 15,9 3-31-15,-9-3-8 0,6 0 0 0,-6 0 0 0,15 2-12 0,-9-2-4 16,9 3-1-16,-6-3-591 16</inkml:trace>
  <inkml:trace contextRef="#ctx0" brushRef="#br0" timeOffset="40118.0305">22993 4048 1591 0,'0'8'35'0,"-3"-5"7"0,3 5 2 0,0 0 0 0,-3 5-35 0,3 0-9 0,-6 0 0 0,6 3 0 16,0 0 48-16,0 3 7 0,0-4 1 0,6 7 1 15,-3-4-39-15,0 1-8 0,0-1-2 0,0 1-814 16</inkml:trace>
  <inkml:trace contextRef="#ctx0" brushRef="#br0" timeOffset="40588.6476">23386 3998 1310 0,'0'0'37'0,"0"0"8"0,0 0-36 0,9 10-9 0,-3 4 0 0,0-1 0 16,3 0 45-16,-3 3 7 0,0 0 2 0,-6 0 0 16,9 2 10-16,-9 1 3 0,8-6 0 0,-5 6 0 15,-3-4-7-15,0 4 0 0,3-1-1 0,-3-2 0 16,0 0-28-16,-3 0-6 0,3 0-1 0,-3-3 0 16,3 0-24-16,0-5-20 0,0 3 3 0</inkml:trace>
  <inkml:trace contextRef="#ctx0" brushRef="#br0" timeOffset="41344.8582">23695 3847 1220 0,'0'0'27'16,"0"0"5"-16,0 0 2 0,0 0 0 0,0 0-34 0,0 0 0 0,0 0 0 0,0 0 0 0,0 0 93 0,0 0 12 16,0 0 3-16,0 0 0 0,0 0-42 0,0 0-8 15,0 0-2-15,3 8 0 0,-3 3-24 0,3-1-4 16,-3 3-2-16,0 3 0 0,6-3-5 0,-6 3-1 16,3 0 0-16,-3 5 0 0,0-5-4 0,0 5 0 15,6-2-1-15,-3-1 0 0,3-2-4 0,-3 0-1 16,0-3 0-16,6 3 0 0,-9-5-10 0,9 0 0 15,-6-1 9-15,3-2-9 0,-3-3 8 0,6 1-8 16,-6-4 8-16,0-2-8 0,3 0 11 0,0 0-3 16,-3-5 0-16,9 0 0 0,-6-3 1 0,-3 0 0 15,8-3 0-15,-5 1 0 0,3-1-9 0,-6 0 0 16,9 1 0-16,-6-3 0 16,-3-1-22-16,6 1-6 0,-3-3-2 0,-3 3 0 15,0 0-14-15,-3-3-2 0,6 0-1 0,-3 3 0 0,-3 0 23 0,0-3 5 0,0 5 1 0,0 1 0 16,0 2 18-16,0 0 0 0,0 0-8 0,0 5 8 15,0 3 0-15,0 0 0 0,0 0 0 0,0 0 9 16,0 0 4-16,0 0 1 0,0 0 0 0,0 8 0 16,-3 0 2-16,3 5 0 0,-6-2 0 0,6 2 0 15,0-2 8-15,0 2 1 0,6-3 1 0,-6 4 0 16,3-1-26-16,-3 0-11 0,0 0 1 0,9-2 0 16,-6 2-21-16,3-2-4 0,-3 2-1 15,6 0 0-15</inkml:trace>
  <inkml:trace contextRef="#ctx0" brushRef="#br0" timeOffset="41611.3504">24065 4006 1551 0,'-9'10'34'0,"9"-10"7"0,0 8 2 0,-3 0 1 0,0 0-36 0,0 3-8 15,0-1 0-15,0 4 0 0,-3-4 50 0,6 1 8 16,-3-1 2-16,3 1 0 0,3 0 9 0,-3-1 3 16,0-2 0-16,0 3 0 0,0-1-37 0,9 1-7 15,-3-3-2-15,0 2 0 0,-6-2-26 0,9 0 8 0,0 0-8 16,-4-3 0-16,1 3 0 0,0-2 0 0,0-4 0 0,3 1 0 16,-3 0 0-16,-3-1-14 0,6-2 2 0,-3 0 0 31,0 0-52-31,-6 0-9 0,6-5-3 0</inkml:trace>
  <inkml:trace contextRef="#ctx0" brushRef="#br0" timeOffset="41785.0876">24035 4175 1782 0,'0'0'39'0,"0"0"8"0,0 0 1 0,0-3 3 0,9 1-41 0,0-1-10 0,0 1 0 0,3-4 0 15,-1 4 24-15,7-6 4 0,-6 2 0 0,3 1 0 16,0 0-10-16,-3 0-2 0,6-1 0 0,-6 1-583 16,3 0-117-16</inkml:trace>
  <inkml:trace contextRef="#ctx0" brushRef="#br0" timeOffset="42886.9426">24541 931 1576 0,'0'0'35'0,"0"0"7"0,0 0 2 0,0 0 0 0,0 0-36 0,0 0-8 0,0 0 0 0,0 0 0 16,0 0 0-16,9-5 8 0,0 5-8 0,0 0 8 15,3-5 24-15,-1 5 5 0,1 5 1 0,-3-5 0 16,6 0-14-16,0 5-2 0,-3 3-1 0,6-2 0 16,-6 2-12-16,9-3-9 0,-7 8 12 0,1-8-12 15,0 9 0-15,0-1 0 0,3 8 0 0,-6-8 0 16,0 6 10-16,6-1-10 0,-9 3 8 0,2-2-8 15,-2 2 0-15,-6 3 8 0,6 2-8 0,-3 1 0 16,-3-1 8-16,-3 6-8 0,0-3 8 0,0 8-8 16,0-5 12-16,0 8-4 0,-3 2 0 0,-3 0 0 0,3 3-8 15,-3 3 12-15,3-3-12 0,0-5 12 0,-3 5-12 0,6-3 12 16,-8 8-12-16,8-5 12 0,-3 8 9 0,0-8 3 16,3 0 0-16,-6 0 0 0,6 3-16 0,0-3-8 15,0 2 10-15,0 3-10 0,0 3 16 0,0 0-2 16,0-2-1-16,0 4 0 0,0-5-2 15,6 3-1-15,-6-2 0 0,3 1 0 0,0-4-10 0,-3 5 10 16,8 3-10-16,-8-3 10 0,0-6 1 0,9 6 0 16,-6-3 0-16,-3 1 0 0,6 2 4 0,-3-6 1 15,3 3 0-15,-3 1 0 0,-3-4-16 0,6 1 0 16,-6-3 0-16,0-3 0 0,3 1 0 0,-3 2 0 16,0-3 0-16,3 0 0 0,-6-2 15 0,3 0-3 0,0 2-1 15,-3-5 0-15,3 3-11 0,-6-3 0 0,6 0 0 0,0 0-11 16,0-3 11-16,0 3 0 0,0-2 10 0,0 2-10 15,0-3 9-15,0-2-9 0,0 2 8 0,0-2-8 16,0 0 8-16,0-3-8 0,0 0 0 0,0-3 8 16,0-2 1-16,0 0 0 0,0-3 0 0,0 3 0 15,0-6 8-15,-3 4 2 0,-3-6 0 0,6-1 0 16,-9 1 11-16,9 0 2 0,-6-3 1 0,0-2 0 16,-2 0 3-16,5-4 1 0,-6-1 0 0,9 2 0 15,-9-3-6-15,0 0-2 0,6-2 0 0,-6 0 0 16,0-3-19-16,3 0-10 0,0 0 10 0,-3-3-10 31,0-2-83-31,6-3-22 0,-6 0-5 0</inkml:trace>
  <inkml:trace contextRef="#ctx0" brushRef="#br0" timeOffset="56614.8347">21317 3821 1176 0,'0'0'33'0,"0"0"7"0,0 0-32 0,0-6-8 16,0 1 0-16,3 0 0 0,-3-1 72 0,0-2 12 15,3 1 2-15,-3-1 1 0,0 0 7 0,0 2 2 16,0-4 0-16,0-1 0 0,0 3-35 0,0-2-6 15,0-1-2-15,0 3 0 0,0-2 16 0,0 2 3 16,-3 0 1-16,3 0 0 0,0 0-35 0,-3 0-7 16,0 0-2-16,0 0 0 0,3 3-10 0,-3-1-3 15,-3 1 0-15,3 0 0 0,0 2-4 0,0-2-2 16,0 0 0-16,-3 2 0 0,3 3-10 0,3 0 8 0,-5 0-8 0,5 0 8 16,-6 0-8-16,0 0 0 0,0 0 0 0,0 3 0 15,3 2 8-15,-3 3-8 0,3 0 8 0,-3 5-8 16,3-2 8-16,-3 4-8 0,3 4 0 0,-3 2 8 31,3 3-33-31,-3 0-7 0,0 2-2 0,3 6 0 0,-3-8 34 0,3 8 0 0,0-3 0 0,0 2 0 16,0-1 0-16,3-1 9 0,0 0-9 0,3-3 12 15,0 1-12-15,0-1 0 0,3-2 0 0,0 0 0 16,3-3 0-16,0 0 0 0,0-2 0 0,0-4 0 16,3-1 0-16,0-4 0 0,3 1 0 0,-1-6 0 15,1-2 0-15,0-3 0 0,3-3 0 0,3-2 0 16,-3-6 14-16,0 1 1 0,-1-4 0 0,4-4 0 15,-3-1 4-15,0 1 1 0,-3-1 0 0,-3 1 0 16,3-1-6-16,-6 3-1 0,-3 1 0 0,0-1 0 0,-3 0-3 0,-1 3-1 16,1-3 0-16,-6 3 0 0,1-3-1 0,-1 2 0 15,-3 4 0-15,0-1 0 0,-3-2-8 0,0 5 10 16,-3-3-10-16,-3 4 10 0,3-1-10 0,-6 0 0 16,3 2 0-16,-3 1 0 0,1 0 0 0,-1 0-16 15,3 2 3-15,-3 0 0 0,3 1 13 0,3 2 0 16,-3 0 0-16,3 2 0 0,1 1 0 0,2 0 0 15,-3-1-8-15,3 1 8 0,3 2 24 0,0 0 8 16,-3 1 2-16,3 2 0 0,3-3-26 0,3 3-8 16,-3-3 0-16,3 3 0 0,0 0 22 0,3-3 1 0,0 3 0 0,3-2 0 15,-3-1 1-15,3-3 1 0,3 4 0 0,0-4 0 16,3-2 1-16,0-2 0 0,-1-1 0 0,1 0 0 16,3 1-14-16,0-1-4 0,3-2 0 0,0 0 0 31,3-3-120-31,-1 0-25 0,4 0-5 0,3-3-1 0</inkml:trace>
  <inkml:trace contextRef="#ctx0" brushRef="#br0" timeOffset="59831.0595">22189 3897 1098 0,'0'0'24'0,"0"-5"4"0,0 2 2 0,3-2 2 0,-3 0-32 0,3-3 0 0,0 0 0 0,-6 0 0 15,-3 3 126-15,6-3 19 0,3 2 4 0,-3-1 1 16,-3 1-34-16,0 4-6 0,0-6-2 0,3 8 0 16,0 0-52-16,0 0-10 0,0 0-2 0,0 0-1 15,6 0-11-15,-6 0-3 0,0 0 0 0,0 10 0 16,3 1-20-16,0-1-9 0,3 6 8 0,0-2-8 15,6 1 12-15,-3 1-2 0,-3 3-1 0,6 2 0 16,3-5-9-16,-3 0 10 0,0 5-10 0,-3-5 10 16,2 0-10-16,-2-1 0 0,0 1 0 0,0-2 8 15,0-1-8-15,0 0 0 0,-3-2 0 0,0-3-11 16,0 2-1-16,0-2 0 0,-6-3 0 0,9-2-675 16,-9-3-135-16</inkml:trace>
  <inkml:trace contextRef="#ctx0" brushRef="#br0" timeOffset="60053.7848">22422 3834 1720 0,'0'0'38'0,"0"0"8"0,0 0 2 0,-6 0 0 0,3-3-39 0,3 3-9 16,-9 3 0-16,0-1 0 0,0 4 103 0,-3 2 18 0,9 2 4 0,-6 1 1 15,0 2-32-15,-3 3-6 0,-6 2-2 0,9 1 0 16,-6 2-43-16,-2 3-9 0,-4 5-2 0,0 0 0 16,0 0-19-16,0-2-4 0,3 5-1 0,4-3-783 15,-1-3-157-15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9:13:13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15745 5522 862 0,'0'-11'24'0,"0"11"6"0,0-8-30 0,0 0 0 16,3 3 0-16,-3-3 0 0,0 3 64 0,-3 0 6 15,3-3 2-15,0 8 0 0,-3-6 15 0,3 6 3 0,-6-2 1 0,3-1 0 16,3 3-9-16,-6 0-2 0,0 0 0 0,0 0 0 15,-3 3-21-15,3-1-5 0,0 1-1 0,-2 2 0 16,-1 3-21-16,3-2-5 0,-3 1-1 0,3 4 0 16,-3 2-26-16,0 1 8 0,-3 1-8 0,3 4 0 15,0 2 11-15,-3 8-3 0,3 0-8 0,0 0 12 16,-3 0 4-16,4-2 1 0,-1 2 0 0,0 3 0 16,3 0 0-16,0 2 0 0,0 3 0 0,0 0 0 15,6 0 7-15,0 0 2 0,0 0 0 0,0-2 0 16,3-4-4-16,3-2-1 0,0-2 0 0,0-3 0 15,0-3-13-15,3 0-8 0,-3-2 10 0,5-1-10 16,-2-5 8-16,3 1-8 0,0-7 0 0,0 1 0 16,0-2 0-16,3-1-12 0,0-5 1 0,0-3 0 15,0 1-113-15,2-4-22 0,1 4-5 0</inkml:trace>
  <inkml:trace contextRef="#ctx0" brushRef="#br0" timeOffset="1041.5297">16123 5932 1137 0,'0'0'24'0,"0"0"6"0,0 0 1 0,0 0 2 0,0 0-33 0,0 0 0 0,0 0 0 0,0 0 0 15,0 5 48-15,3 3 2 0,0 0 1 0,0 0 0 16,-3 3 5-16,3-1 2 0,3 1 0 0,-6 2 0 16,3 0-24-16,0 1-5 0,0 1-1 0,-3-1 0 15,3 1-10-15,0-1-2 0,-3-1-1 0,3-2 0 16,0 2 5-16,-3-3 0 0,0 1 1 0,0 0 0 16,0-4 7-16,0-1 2 0,0-1 0 0,0-5 0 15,0 0 3-15,0 0 1 0,0 0 0 0,0 0 0 0,0 0 6 16,0 0 0-16,0 0 1 0,0 0 0 0,0 0-8 15,-3-3-1-15,0-2-1 0,0-3 0 0,3 3-11 0,0-6-1 16,0-2-1-16,0 0 0 0,3 0-10 0,0-3-8 16,0 0 9-16,3 0-9 0,-3 0 8 0,3-2-8 15,0 2 0-15,0 0 0 0,0-3 8 0,2 3-8 16,1 6 0-16,0-1 0 0,0-2 0 0,-3 2 0 16,3 4 0-16,0 1 0 0,0 1 0 15,-9 5 0-15,9-3 0 0,-9 3 0 0,0 0 0 0,12 3-8 16,-3 2 8-16,-9-5 0 0,12 8 0 0,-6 0 0 15,0 5 0-15,-3 1 0 0,0-1 0 0,-3 5 0 0,0-2 0 16,0 3 0-16,-3-3 0 0,0 2 0 16,3 3 9-16,-3 0-9 0,0-7 0 0,0 2 0 0,3-1 8 15,-3-4-8-15,3 0 0 0,0-1 0 0,3-2 0 0,-3-3 0 16,0 3-16-16,0-8-4 0,0 0-2 0,0 0 0 31,0 0-70-31,12-2-15 0,-1-1-2 0,4-5-498 0,-3 0-99 0</inkml:trace>
  <inkml:trace contextRef="#ctx0" brushRef="#br0" timeOffset="1356.4306">16629 5895 1490 0,'-12'0'32'0,"12"0"8"0,0 0 0 0,-6 5 3 16,0 1-35-16,0-4-8 0,0 3 0 0,0 1 0 15,1 2 42-15,-1 0 6 0,-3-3 2 0,3 5 0 0,3 1-9 16,0 0-1-16,-3 2-1 0,0 0 0 0,3 3-11 0,3 0-1 15,0 0-1-15,3 0 0 0,0-1-11 0,0-1-3 16,3 2 0-16,0-3 0 16,-3-3-4-16,3 4-8 0,3-4 11 0,-1 1-11 0,1-1 12 0,-3-2-12 15,3-2 12-15,3-4-12 0,-3 4 26 0,-3-4-2 16,0-4 0-16,0-1 0 0,3-2 8 0,-3-1 2 16,0-2 0-16,-3 0 0 0,3 1-6 0,0-7 0 15,-3 1-1-15,-3 2 0 0,-3 1-6 0,0 2-1 16,0-5 0-16,0 5 0 0,-6-3-7 0,3 3-1 15,0 3-1-15,0-3 0 0,0-5-11 0,0 0-12 0,-3 5 2 16,6-6 1 0,0-4-53-16,0-1-10 0,-3 3-3 0,3 1-584 0,3-4-117 0</inkml:trace>
  <inkml:trace contextRef="#ctx0" brushRef="#br0" timeOffset="1868.5166">16772 5622 1548 0,'0'0'34'0,"0"0"7"0,0 0 2 0,0 0 0 0,6 6-35 0,0-1-8 0,0 3 0 0,-3 0 0 16,-6 0 52-16,6 0 9 0,3 2 2 0,0 1 0 15,-3-3-19-15,0 5-3 0,0 0-1 0,6 1 0 16,-3-1-12-16,-6 3-2 0,0-3-1 0,0 3 0 16,8 0-12-16,-2-1-2 0,-12 1-1 0,6 0 0 15,3 5-2-15,-3-7 0 0,0 2 0 0,-5-1 0 0,2 4-8 0,3-1 10 16,-3 1-10-16,3-3 10 15,-6 2-2-15,9 6 0 0,0-8 0 0,0 3 0 0,0-4-8 0,-1-4 8 16,-2-11-8-16,0 0 8 0,12 8-8 0,-3 0 0 16,-6 0 0-16,-3-8 8 0,15-3-8 0,-3 3 0 15,-12 0 9-15,9-8-9 0,3 3 0 0,-6-3 8 16,0 3-8-16,0-6 0 0,0 1 0 0,0-1 8 16,6-2-8-16,-6-3 0 0,0 3 0 0,2-6 8 15,1 1-8-15,0 2 0 0,0 2 0 0,-3 1 0 16,-6 0 0-16,6 2 8 0,0 1-8 0,-3 2 8 15,-3 0-8-15,0 0 8 0,0 3-8 0,0 5 0 16,0 0 0-16,0 0 8 0,0 0-8 0,0 0 0 16,0 0 0-16,-9 2 8 0,0 4-8 0,3-1 0 0,0 3-8 15,3 0 8-15,0 2-8 0,0 1 8 0,0 2-8 0,3 0 8 16,3 3 0-16,0-2 0 0,-3 1 0 0,3 1-8 16,6-2 8-16,0-1 0 0,-3-3 0 0,3 1 0 15,3 2 0-15,0-2 0 0,0-3 0 0,0-3 0 16,-3 0 0-16,3-2 0 0,2 5 0 0,-2-3 0 15,0 0 0-15,0-5 0 0,6 0 0 0,0 0 0 16,-3 0 0-16,0 0 0 0,-3-5 0 0,-1 5 0 16,1-2-41-16,-3-4-7 0,0 4 0 0,0-4-567 15,-3 1-113-15</inkml:trace>
  <inkml:trace contextRef="#ctx0" brushRef="#br0" timeOffset="2093.7732">16757 5903 1746 0,'-21'-3'38'0,"21"3"8"0,0 0 2 0,0 0 1 0,0 0-39 0,0 0-10 16,0 0 0-16,9-5 0 0,0 0 47 0,0-1 7 16,0-2 2-16,6-2 0 0,3-1 8 0,0 3 1 15,-4-2 1-15,4 2 0 0,0-3-34 0,3 3-6 16,0 3-2-16,0-3 0 0,-6 3-24 0,2-3 0 15,4 3 0-15,-3-1 0 16,-3 4-42-16,0-4-14 0,3 1-2 0,0 2-893 0</inkml:trace>
  <inkml:trace contextRef="#ctx0" brushRef="#br0" timeOffset="2366.4788">17570 5808 2282 0,'0'0'50'0,"0"0"10"15,0 0 3-15,0 0 1 0,0 0-51 0,0 0-13 0,0 0 0 0,0 0 0 16,0 0 64-16,0 0 9 0,0 0 3 0,0 0 0 0,0 0-43 15,0 0-8-15,0 0-1 0,0 0-1 0,0 0-23 0,0 0 8 16,9-3-8-16,-3 3 0 16,-6 0-38-16,0 0-12 0,0 0-2 0,9 3-700 15,-1-1-140-15</inkml:trace>
  <inkml:trace contextRef="#ctx0" brushRef="#br0" timeOffset="2536.1691">17594 6075 2077 0,'0'0'45'0,"0"0"10"0,0 0 1 0,0 0 4 0,0 0-48 0,3 5-12 15,2 0 0-15,-5-5 0 0,0 0 52 0,0 0 8 0,3 6 1 0,0 2 1 16,-3-8-22-16,0 0-4 0,0 0 0 0,3 5-1 31,6 0-115-31,0-2-22 0,-9-3-5 0</inkml:trace>
  <inkml:trace contextRef="#ctx0" brushRef="#br0" timeOffset="3618.7422">18260 5831 1335 0,'0'0'29'0,"0"0"7"0,0 0 0 0,0 0 2 0,0 0-30 0,0 0-8 0,0 0 0 0,3 6 0 15,3-4 27-15,0 4 4 0,0 2 1 0,0 0 0 16,-3 2-1-16,3 1 0 0,0 2 0 0,-3 3 0 15,3 0-13-15,0 0-2 0,-3-1-1 0,0 1 0 16,0 3 11-16,0-6 2 0,0 3 1 0,-3-3 0 16,3 0 0-16,-3 1 0 0,3-4 0 0,-3-2 0 15,0 0 4-15,0 0 1 0,0-8 0 0,0 0 0 16,0 0 13-16,0 0 2 0,0 0 1 0,0 0 0 16,0 0-8-16,0 0-2 0,0 0 0 0,3-5 0 15,-3-3-14-15,3 0-3 0,3-5-1 0,-3-1 0 16,0-1-14-16,0-4-8 0,2 0 10 0,1-2-10 15,3 3 8-15,0-3-8 0,0 2 0 0,0 1 0 16,0 2 8-16,3 0-8 0,-3 3 0 0,0 2 0 16,0-2 8-16,0 2-8 0,0 3 0 0,0 0 0 0,-1 0 0 0,1 3 0 15,0 0 0-15,-3 5 0 0,3 0-8 0,0 0 8 16,-3 2 0-16,0 4 0 0,3 2 0 0,-3 2 0 16,0 1 0-16,-3-1 0 0,3 4-8 0,-6 2 8 15,3 2 0-15,-3 1 0 0,0-1 0 0,0 3 14 16,0 0-1-16,0 1 0 0,-3-4-13 0,3-2 0 15,0 0 0-15,3 0 0 0,-3-3 0 0,0-2 0 16,3-4 0-16,0 1 0 16,0-2-21-16,-3-6-11 0,6 5-1 0,-6-5-1 15,6 0-184-15,3 0-37 0,-1-5-7 0</inkml:trace>
  <inkml:trace contextRef="#ctx0" brushRef="#br0" timeOffset="3891.7337">18820 5823 1638 0,'0'0'36'0,"0"0"7"0,0 0 1 0,0 0 3 0,-3-2-38 0,-3-1-9 0,0 3 0 0,0 3 0 16,0-1 68-16,0 1 11 0,-3 0 2 0,0 2 1 15,3 3-42-15,-3 0-9 0,3 0-2 0,0 2 0 16,1 4-13-16,2-1-2 0,-3 0-1 0,6 3 0 16,0 0-13-16,0-3 9 0,3 3-9 0,0-3 8 15,3 0-8-15,-1 1 0 0,4-4 0 0,0 1 0 16,0-3 0-16,3-3 0 0,0-2 0 0,-3-1 0 15,3 1 8-15,0-6 0 0,-3 1 0 0,0-1 0 16,0-2 12-16,0 2 1 0,-4-2 1 0,1 0 0 0,-3-3-6 16,0 0-2-16,0 0 0 0,-3 0 0 0,-3 0-2 0,0-3-1 15,0 1 0-15,0-1 0 16,-2-2-43-16,2 0-8 0,-3-1-1 0,3 1-615 16,-3-3-122-16</inkml:trace>
  <inkml:trace contextRef="#ctx0" brushRef="#br0" timeOffset="4156.0434">18998 5458 1670 0,'0'0'36'0,"-3"8"8"0,3 0 2 0,0 3 2 0,0-1-39 0,0 4-9 0,0 2 0 0,0 2 0 16,0 1 81-16,-2-1 15 0,2 3 2 0,0-2 1 15,0 2-47-15,0-3-8 0,2 4-3 0,-2-4 0 16,0 6-3-16,0-3-1 0,0 0 0 0,3 0 0 15,-3 1-18-15,0-4-4 0,0 3-1 0,3 0 0 16,-3 1-14-16,3-4 0 0,0 3 8 0,0-2-8 16,0-1 0-16,3-2 0 0,0 0 0 0,0-3 0 15,0 1 0-15,0-4-8 0,3 1 8 0,0-3-13 16,3-3-27 0,-3 0-4-16,0-5-2 0,3 3 0 0,0-3-120 0,-4-3-24 0,4 1-5 15</inkml:trace>
  <inkml:trace contextRef="#ctx0" brushRef="#br0" timeOffset="4373.1544">18847 5784 2113 0,'0'0'46'0,"0"0"10"0,0 0 1 0,0 0 3 0,9-3-48 0,0 1-12 16,-4-1 0-16,7-2 0 0,-3-3 63 0,6 0 9 15,0 0 3-15,0 0 0 0,3 0-26 0,0-3-5 16,3 3 0-16,5-2-1 0,-2 2-27 0,6 0-4 16,-3-3-2-16,2 3 0 15,4 0-115-15,-3 3-23 0,3-3-5 0,-4 3-1 0</inkml:trace>
  <inkml:trace contextRef="#ctx0" brushRef="#br0" timeOffset="5147.4867">19835 5794 1105 0,'0'0'24'0,"0"0"4"0,0-5 2 0,0-3 2 0,0 3-32 0,0-3 0 0,0 3 0 0,0-1 0 16,0 1 108-16,0 5 14 0,0-8 3 0,0 8 1 15,0-5-43-15,0 5-9 0,0-5-2 0,0 5 0 16,0 0-12-16,0 0-2 0,0 0-1 0,0 0 0 16,0 0-29-16,0 10-5 0,-3 1-2 0,3 2 0 15,0-2-8-15,0 2-1 0,-3 3-1 0,3-1 0 16,0-1-11-16,0 4 12 0,0-2-12 0,0 3 12 16,0 2-1-16,0-3 0 0,3 3 0 0,-3-2 0 15,3-3 1-15,0 0 1 0,0 0 0 0,0-3 0 16,3-3-13-16,-3 1 0 0,3-3 0 0,0-3 0 15,0-2 0-15,-3 2 14 0,-3-5-2 0,9 0-1 16,-1-2 3-16,-2-4 1 0,0 1 0 0,3 0 0 16,-3-3-1-16,0-5 0 0,3-1 0 0,0 1 0 15,-3-3-14-15,3 0 8 0,-3 0-8 0,3-2 0 0,-3 2 8 16,0 0-8-16,0 0 0 0,0 3 0 0,-3 0 0 0,0 2 0 16,0 1 0-16,3 2 0 0,-6-3 0 0,2 6-13 15,-2 0 4-15,0 5 1 0,0 0 8 0,0 0-13 16,0 0 5-16,0 0 8 0,0 0-15 0,0 0 5 15,0 0 1-15,0 7 0 0,-2 4 9 0,2 0 0 16,0 2-9-16,-3 3 9 0,0 0 0 0,0 2 0 16,3 1 0-16,-3-1 0 0,3 1 0 0,3-1 0 15,-3-2 0-15,3 0 0 0,3-3-19 0,-1-2 1 16,1 2 0-16,3-5 0 16,0-3-130-16,3 1-25 0,0-4-6 0</inkml:trace>
  <inkml:trace contextRef="#ctx0" brushRef="#br0" timeOffset="5529.4456">20368 5805 1616 0,'0'0'36'0,"0"0"7"0,0 0 1 0,-6-5 1 0,0 2-36 16,-3 0-9-16,3 3 0 0,0 0 0 0,-3 0 71 0,0 3 12 0,-3-3 2 0,3 5 1 15,-3-2-18-15,0 0-3 0,1-1-1 0,-4 4 0 16,3-4-16-16,-3 3-3 0,6-2-1 0,-3 2 0 15,6 1-25-15,-3-4-6 0,3 4-1 0,3-1 0 16,3-5-12-16,0 5 0 0,3 3-9 0,0-3 9 16,6 3-13-16,0 0 3 0,3 0 1 0,-3 0 0 15,3 0 0-15,0-3 0 0,0 3 0 0,-1-2 0 16,1 2 9-16,0-3 0 0,-3 0 0 0,3-2 8 0,-3 2-8 16,0-2 0-16,0 2 0 0,-3-2 0 0,0-1-12 0,0 4 4 15,-6-6 0-15,3 5 0 0,-3-5 8 0,3 8 0 16,-6 0 8-16,3 0-8 0,-3 0 0 0,-3 2 9 15,3-2-9-15,-3 3 0 0,0 2 10 0,0-5-10 16,0 3 8-16,0-1-8 0,0-2 0 0,0 0 8 16,0 0-8-16,3-3 0 0,-3 1 9 0,3-1-9 15,3-5 10-15,0 0-10 0,0 0 0 0,0 0 0 16,0 0-11-16,0 0 11 16,0-8-82-16,0 0-9 0,6-3-1 0,-3-2-531 0,3 0-105 0</inkml:trace>
  <inkml:trace contextRef="#ctx0" brushRef="#br0" timeOffset="5695.2015">20433 5845 1056 0,'0'0'30'0,"0"0"6"0,6 2-28 0,0 1-8 0,0 0 0 0,0 2 0 15,-3 3 94-15,3 0 18 0,-3 2 3 0,0 1 1 16,-3 2-16-16,0 0-2 0,3 1-1 0,-3 1 0 16,0 1-41-16,0-2-9 0,0 1-2 0,0-1 0 15,0-4-13-15,0 1-4 0,0-3 0 0,3 0 0 16,-3-8-28-16,0 0-8 0,0 0-1 0,6 0-593 15,0-3-118-15</inkml:trace>
  <inkml:trace contextRef="#ctx0" brushRef="#br0" timeOffset="5808.083">20555 5715 1098 0,'0'0'24'0,"0"0"4"0,0 0 2 0,0 0 2 0,6 3-32 0,0 2 0 16,0 0 0-16</inkml:trace>
  <inkml:trace contextRef="#ctx0" brushRef="#br0" timeOffset="6402.0522">20680 6046 1386 0,'-3'16'30'0,"3"-8"6"0,-3-1 2 0,3 4 2 0,-3-3-32 0,3 0-8 15,-3 0 0-15,3-8 0 0,0 0 97 0,0 0 19 16,0 0 3-16,0 0 1 0,0 0-29 0,0 0-6 15,3-5-1-15,3-3 0 0,-3-3-32 0,3-2-6 0,-3 0-2 0,3-3 0 16,0-3-25-16,-3 3-6 0,3-2-1 0,0 2 0 16,0 0-12-16,0 0 11 0,0 0-11 0,0 6 10 15,-3-1-10-15,0 1 0 0,3 2 9 0,-3 2-9 16,0 1 0-16,-3 5 0 0,0 0 0 0,0 0 0 16,0 0 0-16,0 0 0 0,0 0 0 0,3 5 0 15,0 1 0-15,0 2 0 0,0 2 0 0,0-2-8 16,-1 3 8-16,1-1 0 0,0-2-9 0,0 0 9 15,3 0 0-15,-3 0-9 0,3 0 9 0,0-3 0 16,3 1-47-16,-3-1-2 0,3-3-1 0,0 1 0 16,0-3-8-16,3 0-2 0,0 0 0 0,0-3 0 15,0 1-8-15,2-3-3 0,-2-1 0 0,0-2 0 16,0 3 35-16,0-3 8 0,0 0 0 0,-3-2 1 16,0 2-5-16,0-3 0 0,-3 0-1 0,0 1 0 0,0 2 49 15,-6-3 9-15,3 1 3 0,-6 2 0 16,3-3 14-16,-6 6 3 0,3-3 1 0,-6 0 0 15,3 3 10-15,0-1 3 0,-3 1 0 0,0 3 0 0,0-1 3 0,0 3 1 16,0 0 0-16,0 0 0 0,0 3-26 0,3-1-5 16,3 1 0-16,3-3-1 0,-6 5-31 0,6-5 0 15,3 8-8-15,0 0 8 0,3 3-14 0,0-1 4 16,3 1 1-16,3 2 0 0,0 0 9 0,3 3 0 16,0 0-9-16,3 2 9 0,-3 1 0 0,2 0 0 15,-5 2-9-15,3 0 9 0,-3 0 0 0,0 0 0 0,0 3 0 0,-3-3 0 16,-3 0 0-16,-3 3 0 0,0-3 0 15,-3 0 9-15,-3 1 0 0,0-1 0 0,-6 0 0 0,0 0 0 16,-3 0 39-16,-3 0 8 0,0 3 2 0,-3-3 0 16,4 1 10-16,-4-4 3 0,0 1 0 0,3-3 0 15,-3-3-27-15,3-3-4 0,0 1-2 0,3-6 0 16,3 1-30-16,-2-4-8 0,2-4 0 0,0-1-840 16,3-2-170-16</inkml:trace>
  <inkml:trace contextRef="#ctx0" brushRef="#br0" timeOffset="7075.8113">21686 5781 1216 0,'0'0'34'0,"0"0"9"0,0 0-35 0,0 0-8 0,0 0 0 0,0 0 0 16,0 0 95-16,0 0 17 0,-6-2 3 0,3-1 1 16,3 3-25-16,-6-3-5 0,-3 1-1 0,1 2 0 15,-1 0-17-15,0 2-3 0,0 4-1 0,3-4 0 16,-6 1-22-16,0 5-5 0,3 0-1 0,0 0 0 0,-3 0-19 0,0 2-4 16,3 1-1-16,-2 2 0 0,-1-2-12 0,6 2 0 15,-3 0 8-15,3 0-8 16,3-2 0-16,0-1 0 0,3 4 0 0,0-1 0 0,6-3 0 0,-3 4-12 15,3-4 12-15,0 1-10 0,3 2 10 0,0-2-10 16,-1-1 10-16,1 1-10 0,0-1 10 0,0 1 0 16,-3-3 8-16,0 0-8 0,0 2 0 0,-3-2 8 15,0 0-8-15,0 0 0 0,-6 3 0 0,3-1 0 16,-3-4 0-16,3 4 0 0,-3-2 12 0,0 0-1 16,-3 0-1-16,0 0 0 0,3 0-2 0,-6 0 0 15,3 0 0-15,3-3 0 0,3-5-8 0,-9 5 0 16,6-2 0-16,3-3 0 0,0 0-15 0,0 0 2 0,0 0 0 0,-5 3-674 15,2-6-134-15</inkml:trace>
  <inkml:trace contextRef="#ctx0" brushRef="#br0" timeOffset="7875.0102">21788 5982 1350 0,'0'0'29'0,"0"0"7"0,0 0 0 0,8 6 3 0,1-4-31 0,-9-2-8 0,0 0 0 0,15 0 0 16,-3 3 55-16,0-6 9 0,-3 1 3 0,3-4 0 15,-3 4-35-15,3-4-6 0,-3-2-2 0,3-2 0 16,-6 2 7-16,2-3 1 0,1 1 0 0,-3-4 0 16,0 7-32-16,-3-4 0 0,-3 6 0 0,0-3 0 15,0-3 9-15,0 6-1 0,-6 0 0 0,0-1 0 0,0 1 5 0,-3 2 1 16,4 3 0-16,-4-2 0 0,-3 2-14 0,3 2 0 15,-3 4 0-15,0-1 0 0,0 3-8 0,3 2 8 16,0-2-12-16,-3 6 12 0,3 1-8 0,6-1 8 16,-6 4 0-16,9-2 0 0,0 3 0 0,0-1 0 15,-3-2 8-15,6 3-8 0,9-1 19 16,-6-2-3-16,0 2 0 0,3-4 0 0,3-1 12 0,-6 0 1 16,9-2 1-16,-3-3 0 0,0 0-30 0,0-3 0 15,0-5 0-15,-12 0 0 0,14 0 0 0,1 0 16 16,0-5-4-16,0-3 0 0,-3 0 1 0,3-3 0 15,-3-2 0-15,3-3 0 0,-3-3-2 0,-1-2-1 0,4-2 0 0,-3-4 0 16,0 1-10-16,0-4 0 0,0 1 0 0,-3 3 8 16,-3-6-8-16,0 6 0 0,0-6 9 0,0 3-9 31,0 0-20-31,-3 0-8 0,0-3-1 0,0 0-1 16,-3 6 2-16,3 2 1 0,-3 0 0 0,0 6 0 0,-3 2 14 0,3 0 2 0,3 8 1 0,-3-3 0 15,-3 6-2-15,3 5 0 0,0 0 0 0,0 0 0 16,0 0-1-16,-3 13-1 0,3 0 0 0,-3 3 0 15,0 3 14-15,-3-1 0 0,3 1 0 0,-3 5-9 16,0 0 9-16,0 2 14 0,3 3-3 0,-3 0-1 16,0 3 16-16,0-3 3 0,3 3 1 0,0 0 0 15,3 2-2-15,-3-5 0 0,3 0 0 0,3-2 0 16,0 2-16-16,3-5-3 0,3-3-1 0,-3 0 0 16,3-3-8-16,0-2 0 0,3 0 0 0,0-3 0 15,2-2 0-15,4-3 0 0,-3-3 0 0,0 3 8 16,-3-5-8-16,3-1 0 0,0-4 0 0,3-1 0 0,-6 0 0 15,-1-2 0-15,4-3 0 0,-3 0 8 0,0-2-8 16,-3 2-12-16,0-3 2 0,0-5 1 0,-6 3-6 0,6-3-1 16,-6-5 0-16,-3 5 0 0,3 0 16 15,-6 0 0-15,0-2 0 0,-6-1 0 0,9 6 0 0,-6 3 0 16,0 2 0-16,-3 0 0 0,-3 0 0 0,3 2 10 16,0 1-2-16,0 3 0 0,0 2 4 0,1 2 1 15,-4 1 0-15,12-3 0 0,-6 10-4 0,-3 1-1 16,0 2 0-16,3-2 0 0,6 2 0 0,-3 0-8 15,0 0 12-15,0 1-4 0,9-1-8 0,-3 0 8 0,0 0-8 16,3 1 8-16,0-4-8 0,6-2 0 0,0 3-12 16,-1-1 12-1,1-4-116-15,3-1-15 0,3 0-3 0</inkml:trace>
  <inkml:trace contextRef="#ctx0" brushRef="#br0" timeOffset="8142.8609">22600 5850 1205 0,'0'0'34'0,"0"0"8"0,0 0-34 0,-6 3-8 0,0-3 0 0,-6 0 0 16,9 2 90-16,-3 1 16 0,-3 0 3 0,1-1 1 16,-4 6-19-16,0 0-4 0,9 0-1 0,-3 3 0 15,-3-1-24-15,3 6-5 0,0 0-1 0,3 0 0 0,-3 0-4 0,6 0-2 16,-3-3 0-16,3 3 0 0,3 0-50 0,0-6 0 15,0 3 0-15,3-2 0 0,0-1 0 0,3-2 0 16,-3 0 11-16,0 0-3 0,12-2-8 0,-7-4 0 16,1-2 0-16,3 0 0 0,0 3 0 0,3-6 0 15,-6 3 0-15,6-5 0 16,-3 2-59-16,0-2-9 0,-4 0-3 0,4-6-554 16,0 1-111-16</inkml:trace>
  <inkml:trace contextRef="#ctx0" brushRef="#br0" timeOffset="8383.6508">22850 5519 1285 0,'0'0'28'0,"0"11"5"0,0-1 2 0,0 4 2 0,0-1-29 0,0 3-8 0,0 2 0 0,0 1 0 16,-3 2 76-16,3 3 15 0,0-3 2 0,-3 5 1 15,0-2-14-15,3-3-4 0,-3 6 0 0,3-1 0 16,0-2-16-16,-3 3-3 0,-3-1-1 0,6-2 0 15,0 0-36-15,0-1-7 0,-3-1-1 0,0-4-1 16,3 1-11-16,0-3 0 0,0-3 0 0,0 0 8 16,-3-2-8-16,3-1-16 0,0-2 4 0,0-3 1 15,-3 1-53-15,3-6-12 16,0 0-1-16,0 0-781 0</inkml:trace>
  <inkml:trace contextRef="#ctx0" brushRef="#br0" timeOffset="8639.892">22707 5876 1422 0,'3'-8'40'0,"3"8"9"0,0-2-39 0,0-1-10 16,3-2 0-16,0 0 0 0,0 2 67 0,3-2 11 15,0 2 2-15,3 0 1 0,-1-2-11 0,1 2-2 16,0 1-1-16,-3 2 0 0,6 2-23 0,-6-2-4 16,6 3 0-16,-9 0-1 0,0 5-30 0,3-3-9 15,-1 0 0-15,-2 6 0 0,3-6 11 0,-6 3-11 16,0 0 10-16,-3 3-10 0,3-1 11 0,-6 1-11 15,0-1 12-15,0 4-12 0,0-4 24 0,0 3-3 16,0 1 0-16,0-1 0 0,-3-3 8 0,0 1 2 16,3 0 0-16,-3-1 0 0,0-2-20 0,3-8-11 0,0 0 12 0,-3 8-12 15,3-5 0-15,0-3-14 0,0 0 1 0,3-6-661 32,0-4-132-32</inkml:trace>
  <inkml:trace contextRef="#ctx0" brushRef="#br0" timeOffset="9336.32">23204 5863 1281 0,'0'0'28'0,"0"0"5"0,-6 0 2 0,0 3 2 0,-2-1-29 0,8-2-8 15,-6 3 0-15,-6 0 0 0,-3-1 116 0,9 1 21 16,-6 2 5-16,6 1 1 0,0 2-57 0,-3 2-11 16,0 1-3-16,6-1 0 0,-6 1-31 0,0-3-6 15,9 5-2-15,0-2 0 0,-6-3-1 0,6 5-1 16,6-8 0-16,-6 6 0 0,9-3-31 0,-6 0 0 15,6 2 0-15,-3-2 0 0,3-3 0 0,0 1 8 16,-3-1-8-16,3 0 0 0,3-5 0 0,-3 0 11 0,0 0-11 16,0 0 10-16,2-2-2 0,-5-1-8 0,0-5 12 0,6 3-4 15,-3-3 1-15,-3 0 0 0,-3 0 0 0,3-3 0 16,-3 3 1-16,0-2 0 0,0-3 0 0,3 2 0 16,-6-2 2-16,0 0 0 0,6-1 0 0,-3 1 0 15,-3 5-12-15,0-2 0 0,3-1 9 0,0 3-9 16,0 3 0-16,-3-3 9 0,0 3-9 0,0 5 0 15,0 0 0-15,0 0 0 0,0 0 0 0,0 0 0 16,3 5 0-16,3 3 0 0,-3-3 0 0,-3 3 0 16,9 0 0-16,-6 3 0 0,0-1-10 0,0 1 10 15,0-1 0-15,-3 1-11 0,6-1 11 0,-4-2-8 16,1 0 8-16,0 3 0 0,3-3 0 0,-6-3 0 16,0 3 0-16,0-8 0 0,0 0 0 0,9 5 0 15,-3 3 0-15,-6-8 0 0,0 0 0 0,6 0 0 16,0-2 0-16,-3 2 8 0,3-6-8 0,0 4 0 15,0-4 0-15,-3 1 0 0,-3-3 0 0,9 0 0 0,0-2 0 0,-3-1 0 16,0 0 0-16,3 1 0 0,0-1 0 0,-6-2 0 16,6 0-9-16,2 0 9 0,-5 2-17 0,3 0 1 15,-3 1 0-15,0 2 0 0,-3 0-7 0,6 3-1 16,-9 2 0-16,0 3 0 0,0 0 7 0,0 0 1 16,9 3 0-16,-3-1 0 0,0 6 5 0,-6 0 2 15,9 5 0-15,-3 1 0 0,0-1 21 0,0 3 5 16,-3 0 1-16,3-3 0 0,-3 5-18 0,3-2 0 15,0-2 0-15,2-1 0 16,1 0-27-16,0-2-5 0,0-1-2 0</inkml:trace>
  <inkml:trace contextRef="#ctx0" brushRef="#br0" timeOffset="10321.6377">17534 6816 1470 0,'0'0'41'0,"-3"-6"11"0,0 4-42 0,3 2-10 16,-6-3 0-16,3 0 0 0,-3 3 54 0,6 0 9 15,0 0 1-15,0 0 1 0,0 0-26 0,0 6-6 16,9 2-1-16,0 5 0 0,0 0 2 0,0 3 0 16,-3 3 0-16,6 2 0 0,3 0-5 0,0 3-1 15,-10-3 0-15,4 5 0 0,9-2-11 0,-9-3-2 16,0 0-1-16,0-2 0 0,3-1-5 0,-6-4-1 0,3-4 0 16,-3 1 0-16,-3-1 16 0,0 1 2 0,3-3 1 15,0 0 0-15,0-3 4 0,-6-5 1 0,0 0 0 0,6 6 0 16,2-1-1-16,-8-5 0 0,0 0 0 0,3-8 0 15,9 3-1-15,-9-6 0 0,-3 0 0 0,0 1 0 16,3-6-6-16,-3 0 0 0,0 0-1 0,0-2 0 16,-3-3-13-16,3-1-2 0,6 1-8 0,0 0 12 15,-6 0-12-15,3 2 0 0,3 1 0 0,3-1 0 16,-3 3 0-16,3 3 0 0,0 0 0 0,0 0 0 16,3 2 0-16,-6 1-10 0,0-1 10 0,0 3-12 15,3 0-17-15,2 0-4 0,-5 3-1 16,0 0 0-16,0 2-54 0,-6 3-10 0,0 0-2 0,0 0-569 15,0 0-114-15</inkml:trace>
  <inkml:trace contextRef="#ctx0" brushRef="#br0" timeOffset="10757.5484">18064 6906 1336 0,'0'0'38'0,"0"0"8"0,0 0-37 0,0 0-9 16,-6-3 0-16,3 0 0 0,3 3 83 0,-6-2 14 15,-3-1 3-15,3 0 1 0,0 1-17 0,0-1-3 16,0 3-1-16,-3 0 0 0,3 0-39 0,0 5-8 16,0-2-1-16,0 5-1 0,-2 0-16 0,2 0-3 15,0 5-1-15,0-2 0 0,0 2-11 0,0 3 8 16,3-3-8-16,0 3 8 0,0 0-8 0,3 2 12 0,0 1-12 0,0-1 12 16,3-2-12-16,3-3 0 0,-3 1 9 15,3-1-9-15,0-5 9 0,3 2-9 0,-3-2 12 0,-1-2-12 16,4 2 12-16,-3-6-4 0,3 1 0 0,-3-3-8 15,3 0 12-15,-3 0-12 0,3-5 12 0,0 2-12 32,0-2 14-32,-3-3-4 0,3 0-1 0,0-3 0 0,-3 1-1 0,0-4-8 15,0 1 12-15,0-3-4 0,2 0-8 0,-5 3 0 0,-3 0 9 0,3 0-9 16,0 2 9-16,-3 1-9 0,-3 4 12 0,3-2-12 16,-3 3 8-16,3 5-8 0,0 0 0 0,0 0 0 15,0 0 0-15,0 0 0 0,0 5 0 0,-3 3 0 16,3 3 0-16,0-1 0 0,-2 1 0 0,4 2 0 15,1 0 0-15,3-2 0 0,-6 2 0 0,6-2 0 16,0-1-9-16,0-2 9 0,0 0-8 0,0 0 8 16,3-2-32-16,-3-1-2 0,3 0 0 0,3-2 0 15,-3-1-55-15,0-2-11 0,3-2-3 0,-3-1-473 16,-3-2-94-16</inkml:trace>
  <inkml:trace contextRef="#ctx0" brushRef="#br0" timeOffset="11086.7457">18314 7120 1180 0,'0'0'26'0,"6"5"6"0,-3 6 0 0,0-3 1 0,0 0-33 0,0 2 0 15,-3 1 0-15,3-3 0 0,0 2 64 0,0-2 5 16,-3 3 2-16,3-3 0 0,-3-3 17 0,0-5 3 16,3 8 1-16,-3-8 0 0,0 0-11 0,0 0-1 15,0 0-1-15,0 0 0 0,0 0-32 0,3-5-7 16,0-1 0-16,3-4-1 0,-4 2-19 0,1-3-3 16,3 1-1-16,-3-1 0 0,0-2-4 0,0-3 0 15,0 0-1-15,3 0 0 0,-3-5-1 0,3 3 0 16,0-1 0-16,0 3 0 0,0 0-2 0,0 1-8 0,0 1 12 0,0 4-4 15,0-1-8-15,0 3-17 0,3 0 4 0,-3 0 1 32,0 6-20-32,3-1-3 0,0-2-1 0,-1 5 0 15,1 2-2-15,0 1-1 0,0 2 0 0,-3 1 0 0,3-1 13 0,-3 3 2 0,3 0 1 0,-3 2 0 16,0 1 12-16,0 0 3 0,0 2 0 0,-3 0 0 16,0 6 8-16,0-4 0 0,0 1 0 0,0 0 0 15,-3-3 0-15,0 3 0 0,0-3 0 16,0 1 0-16,-3-1 0 0,3-2 0 0,0-4 0 0,0 1 0 15,0 0 0-15,0-8 0 0,0 0 0 0,0 0-572 16,0 0-113-16</inkml:trace>
  <inkml:trace contextRef="#ctx0" brushRef="#br0" timeOffset="11214.1832">18656 6763 1885 0,'0'0'53'0,"0"0"12"0,-3-3-52 0,3 3-13 16,0 0 0-16,0 0 0 0,0 0 11 0,0 0-1 15,0 0 0-15,0 0 0 16,0 0-66-16,6 0-14 0,3 3-2 0</inkml:trace>
  <inkml:trace contextRef="#ctx0" brushRef="#br0" timeOffset="11624.145">18939 6940 1851 0,'0'0'52'0,"-6"-3"12"0,0 1-51 0,0-1-13 0,0-2 0 0,0 2 0 16,-3 1 64-16,3-1 9 15,0 0 3-15,0 1 0 0,0 2-18 0,0 0-3 0,1 2-1 0,-1 1 0 16,3 2-30-16,-3 3-5 0,3 0-2 0,-3 3 0 16,3-1-5-16,0 3-2 0,-3 1 0 0,3-1 0 15,0 0-10-15,3 3 0 0,-3-3 0 0,3 0 8 16,3 3-8-16,0-2 0 0,-3-4 0 0,3 1 0 15,0-3 0-15,3 0 0 0,-3-3 0 0,3 3 0 16,-6-8 0-16,9 0 0 0,-9 0 0 0,9 0 0 16,-4-3-11-16,4-2 11 0,0-3-8 0,0-3 8 15,0 3-13-15,0-2 2 0,-3-1 1 0,3 1 0 16,-3 2-5-16,0 0-1 0,0 0 0 0,0 3 0 16,0 2 16-16,-6 3 0 0,0 0 0 0,6 0 0 15,0 3 0-15,3-1 0 0,-3 6 0 0,-3 0 0 0,2 3 0 16,1-1-19-16,0 1 3 0,0-1 0 15,0-2 16-15,0 0 0 0,0 3-8 0,3-3 8 16,0-3 0-16,0-2 0 0,0-1-8 0,3 1 8 16,-3-3-24-16,3-3-2 0,0 3 0 0,-1-5 0 15,1 0-63-15,0-3-13 0,0 0-2 0</inkml:trace>
  <inkml:trace contextRef="#ctx0" brushRef="#br0" timeOffset="11986.2983">19222 6734 1206 0,'-3'-14'26'0,"3"9"6"0,-3 0 0 0,3 5 3 0,0 0-35 16,0 0 0-16,0 0 0 0,0 0 0 0,0 0 77 0,-3 5 9 0,0 6 2 0,-3 2 0 16,0 3 0-16,0 5 0 0,0 0 0 0,0 6 0 15,0-1-20-15,0 3-4 0,0-2-1 0,3-4 0 16,0 1 1-16,0-5 1 0,0-3 0 0,3 0 0 16,-3-3-21-16,3 0-5 0,3-2-1 0,0-3 0 15,0-1-20-15,3 1-4 0,-6-8-1 0,6 3 0 16,3-3-13-16,0 0 9 0,0-5-9 0,0 2 8 15,3-2-8-15,0-3-9 0,0 0 9 0,-1 0-13 16,1 0-2-16,0 0 0 0,0 0 0 0,-3 3 0 16,3 0 6-16,-3-1 1 0,3 6 0 0,-3-2 0 15,-9 2-4-15,0 0 0 0,9 5 0 0,-9-5 0 16,6 5 12-16,-3 3 0 0,3-3 0 0,-3 3-8 16,-3 3 8-16,0 0 0 0,-3 2 0 0,0 0 8 15,-3 3 8-15,0-3 3 0,0 0 0 0,-3 1 0 0,0-1 15 16,0 0 3-16,0-2 1 0,-3-1 0 0,3-2 4 0,-3 0 1 15,0 0 0-15,3-3 0 0,1 1-23 0,8-6-4 16,0 0 0-16,-6-3-1 16,-3 0-91-16,6-5-19 0,0 0-3 0,3-2-662 15,0-6-132-15</inkml:trace>
  <inkml:trace contextRef="#ctx0" brushRef="#br0" timeOffset="12383.9691">19496 6702 1177 0,'-3'16'25'0,"3"-8"6"0,-3 2 1 0,-3 4 2 0,3-1-34 0,-3 3 0 0,3 2 0 0,0 3 0 16,0 0 93-16,0 1 12 0,-3 1 3 0,6-1 0 16,0 1-7-16,0 1-1 0,0-3 0 0,3 1 0 15,0-4-41-15,0 1-9 0,3-1-2 0,0 1 0 16,3-6-32-16,0 0-6 0,-1-5-2 0,4 3 0 15,0-3-8-15,0-3-17 0,-3 0 4 0,3-2 1 16,0-1-1-16,0 1 0 0,0-3 0 0,3-3 0 16,-3-2 13-16,2 0-11 0,1-6 11 0,-3 3-10 15,3-5-85-15,-3 3-17 0,-3-4-3 0,0 1-1 16,0 0-8-16,0 2-1 0,-6 1-1 0,0-1 0 16,0-2 50-16,-3 2 11 0,-6 1 1 0,3 2 1 15,-3 2 63-15,3 1 15 0,-6 3 1 0,0 4 1 0,0 1 86 0,-3 5 17 16,3 0 3-16,0 5 1 0,-3-2-2 0,3 4 0 15,3 1 0-15,-2 0 0 0,5 3-34 0,0-3-8 16,0-1 0-16,3 1-1 0,6 0-44 0,2-3-9 16,-2-2-2-16,6 0 0 0,0-1-24 0,3-2 0 15,-3 0-14-15,6-3 5 16,-3-2-99-16,6 0-19 0,-1-3-4 0</inkml:trace>
  <inkml:trace contextRef="#ctx0" brushRef="#br0" timeOffset="12728.6393">19880 6369 1695 0,'0'0'37'0,"5"5"8"0,4 0 2 0,3 6 1 0,6 2-39 0,3 3-9 0,0 5 0 0,3 0 0 16,2 3 74-16,1 0 13 0,0 2 2 0,0 1 1 16,-3 4 9-16,2-1 1 0,-2 1 1 0,0 1 0 15,0 2-37-15,-6 3-7 0,0 3-1 0,-4 2-1 16,-2 1-15-16,-3 2-2 0,-6 0-1 0,-3 0 0 0,0 0 2 15,-6 0 0-15,0 2 0 0,-6 6 0 0,-2-2-15 0,-4 4-4 16,-3-2 0-16,-3 3 0 16,-6-1-44-16,-5 6-8 0,-4 5-3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36:05.8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12605 12086 612 0,'-21'13'13'0,"9"-5"3"0,-3 0 1 0,-3 3 0 0,0 2-17 0,-5 0 0 15,2 1 0-15,0-1 0 0,0 5 56 0,-3-2 8 16,4 3 2-16,-7-1 0 0,3 6-6 0,0-3 0 15,3-2-1-15,0 5 0 0,4-3-13 0,-1 3-2 16,0-1-1-16,0 1 0 0,3 0-30 0,3 5-5 16,0-2-8-16,0 2 11 0,3 2-11 0,3 1 0 15,1 0 9-15,-1 0-9 0,3-1 0 0,3 4 0 16,0-3 0-16,3 2 8 0,0 0-8 0,5 1-13 16,-2-1 3-16,3 0 1 0,0 4 9 0,3-4 0 0,3-2 0 0,3-1 0 15,3 1 0-15,3 0 9 0,-4-3 0 0,4-3 0 16,3-2-9-16,3 0 8 0,-3 0-8 0,2 0 8 15,1-3-8-15,3-3 0 0,3 1 0 0,-4-3 0 16,4-3 0-16,3 0 0 0,2-2 0 0,-2-3 0 16,0 2 0-16,0-7 0 0,-1 0 0 0,1-3 0 15,0 0 0-15,-1-3 0 0,1-5-9 0,6 0 9 16,-1-2 0-16,1-1 0 0,-3-2 0 0,-1 0 0 16,1-3 0-16,0 0 0 0,-4 0 8 0,-2-3-8 15,0 1 0-15,-1-3 8 0,1 0-8 0,-6-3 0 16,0 0 9-16,-1 0-9 0,1-2 8 0,0-1-8 15,-3-2 9-15,-3 3-9 0,-1-3 10 0,-2-1-10 16,0 1 13-16,-6-2-3 0,0-1-1 0,-3-3 0 16,-3-2 6-16,0-2 1 0,-6-1 0 0,0-2 0 0,-3-1-4 0,3 4-1 15,-6-4 0-15,-3 4 0 0,3 2-11 0,-6 0 8 16,0-1-8-16,0 4 8 0,-3-3 1 0,-3 3 0 16,-3-1 0-16,0 6 0 0,-2-3 9 0,-4 1 2 15,-3 2 0-15,-3-1 0 0,-3 1 5 0,-2 6 2 16,-1-1 0-16,-6 3 0 0,1 2 1 0,-4 3 0 15,-3 3 0-15,-2 2 0 0,2 1 0 0,1 2 0 16,-1 3 0-16,3 2 0 0,1 0-7 0,2 6-1 16,6 0 0-16,-3 2 0 0,4 0-20 0,-1 3 8 15,0 0-8-15,4 0 0 16,2 3-28-16,3-4-11 0,0 1-1 0,0-2-779 16</inkml:trace>
  <inkml:trace contextRef="#ctx0" brushRef="#br0" timeOffset="392.7385">13072 11811 948 0,'0'0'27'0,"-3"-5"5"0,-3-3-32 0,3 2 0 15,3-1 0-15,0-4 0 0,-3-2 65 0,3-3 7 16,0-3 0-16,0 1 1 0,0-1-15 0,3 1-3 16,0-3-1-16,0-1 0 0,-3 4-17 0,6-3-3 15,0 0-1-15,0 5 0 0,3-5-25 0,0 5-8 16,0-3 0-16,3 3 0 0,0 3-8 0,-3-3-9 16,2 3-2-16,4 0-628 15</inkml:trace>
  <inkml:trace contextRef="#ctx0" brushRef="#br0" timeOffset="1239.5299">13787 10954 1098 0,'0'0'24'0,"0"0"4"0,0 0 2 0,0 0 2 0,0 0-32 0,0 0 0 16,0 0 0-16,-3-6 0 0,0 1 45 0,0 0 3 15,0-3 1-15,0 3 0 0,0-3-29 0,-3 2-5 16,0-2-2-16,0 3 0 0,-3 0 1 0,0 0 0 16,-3 2 0-16,0 0 0 0,0 1 5 0,-3 2 1 15,0-3 0-15,1 3 0 0,2 5 10 0,-3 1 2 16,0-1 1-16,3 0 0 0,0 3-8 0,3 5-1 16,0 1-1-16,0 1 0 0,0 1-23 0,6 6 0 15,0-1 0-15,3 0 0 0,0 3 0 0,0-1 0 16,6 4 0-16,-3-3 0 0,3 0 0 0,0-1-12 15,0 1 12-15,3-3-12 0,3-2 12 0,-3-6 0 16,3 0 0-16,0 1-8 0,-3-7 8 0,3-1 0 16,-12-6 0-16,12 0-8 0,-12 0 8 0,14-3 0 0,-5-5 0 0,3-2 0 15,-6-1 0-15,3-2 11 0,-3 0-3 0,-3-3 0 16,3-3-8-16,-6 1 8 0,3 2-8 0,0 0 8 16,-3-3-8-16,-3 1 0 0,0-1 0 0,0-2 8 15,3 0-8-15,-3 0 0 0,0 0 9 0,0 0-9 16,-3-1 0-16,3-1 0 0,0 1 0 0,-3-1 0 15,0-1 0-15,3 0 0 0,-3-3 0 0,0 4 0 16,3-1 0-16,-6 5 0 0,4 1-12 0,2-1 4 16,-3 1 0-16,0 2 0 0,-3 3 0 0,6 2 0 15,0 0 8-15,-3 4 0 0,3-1 0 0,-3 0 0 16,3 2 0-16,3 4 8 0,0 2-8 0,-6 0 0 16,3 0 0-16,3 0 0 0,0 0 0 0,0 2 0 15,0 6 0-15,3 0-10 0,-3 0 1 0,6 3 0 16,0 2 9-16,0 0-12 0,0 3 12 0,3 0-12 0,3 0 12 0,-3 0-8 15,-1 2 8-15,4 3-8 0,0 1 8 0,0-1 0 16,0 3 0-16,0-3 0 0,0 0 0 0,0-3 0 16,0-2 0-16,0 3 0 0,0-6 0 0,-1 3 0 15,1-3 0-15,0-2 0 0,-3-3 0 0,0 0 0 16,0-6 0-16,-3 4 8 0,3-4-8 0,-9-2 0 16,0 0 0-16,6-2-8 0,0-4 8 0,-3 1 0 15,0-3 10-15,0-3-10 0,-3 1 0 0,3-6 0 16,0 3 0-16,-3-3 0 15,-3-5-18-15,3 2-6 0,-3-2-2 0,0 3 0 16,-3-4-19-16,3 1-4 0,-3 0-1 0,3 0 0 16,0 2-8-16,-3 6-2 0,3-3 0 0,-3 6 0 15,0-1 23-15,0 3 4 0,0 3 1 0,0 0 0 0,3-1 10 0,0 1 2 0,3 5 1 16</inkml:trace>
  <inkml:trace contextRef="#ctx0" brushRef="#br0" timeOffset="1633.7379">14165 10515 1281 0,'0'0'28'0,"-6"5"5"0,0-3 2 0,0 4 2 16,-3-1-29-16,0 0-8 0,0 1 0 0,-3 2 0 0,3-3 17 0,0 3 3 15,-3 0 0-15,3 2 0 0,0 1-9 0,0 0-2 16,0-1 0-16,4 1 0 0,-1-1-9 0,3-2 0 16,0 3 0-16,0-3 0 0,3 0 0 0,0 0 0 15,3-3 0-15,0 0 0 0,3 3-14 0,0-5 2 16,-1-1 0-16,4 1 0 0,0 0 0 0,3-1 1 16,0 1 0-16,3 0 0 0,0-3 11 0,6 0-8 15,-3 5 8-15,-1-2-8 0,-2-1-9 0,-3 4-2 16,0-1 0-16,0-3 0 0,-6 4 19 0,0-1-10 15,0 0 10-15,-3 3-8 0,-3-2 37 0,-3 1 8 0,0 1 2 0,-3 3 0 16,0-3 11-16,-3 3 2 0,0 2 1 0,0-3 0 16,-3 1-25-16,-3 0-4 0,4-1-2 0,-4-2 0 15,3 0-11-15,3-3-3 0,-3 1 0 0,3-1 0 32,0-5-40-32,3 0-9 0,-3 0-2 0</inkml:trace>
  <inkml:trace contextRef="#ctx0" brushRef="#br0" timeOffset="1907.6053">14176 10192 1429 0,'0'0'31'0,"0"8"6"0,0 2 2 0,3 1 2 16,0 2-33-16,0 3-8 0,0 0 0 0,3 0 0 0,0 2 16 0,0 1 0 15,0 2 1-15,0 3 0 0,0-3 19 0,0 3 4 16,3-3 1-16,0 0 0 0,0 3-5 0,0-6-2 16,0 4 0-16,-3-4 0 0,3 3-21 0,-3-5-4 15,-1 0-1-15,4 3 0 0,-3-4-8 0,0 4 0 16,-3-3 0-16,3 0 8 0,0 0-8 0,0 2 0 16,0 1 0-16,-3-1-11 15,-3-2-21-15,6-5-5 0,-6-1-1 0,3-2-467 16,-3 0-94-16</inkml:trace>
  <inkml:trace contextRef="#ctx0" brushRef="#br0" timeOffset="2448.4694">14206 10634 831 0,'0'0'18'0,"0"0"4"0,0 0 1 0,0 0 1 0,9-3-24 0,0 3 0 0,-3-5 0 0,3-1 0 15,0 1 19-15,0 0-1 0,0-3 0 0,0-3 0 16,3 3 5-16,-3-2 1 0,-1-1 0 0,4 3 0 16,0-5 2-16,-3 0 1 0,0 2 0 0,-3-2 0 15,6 2-15-15,-3-2-2 0,-3 0-1 0,3 2 0 16,-3-2 1-16,0 5 0 0,0 3 0 0,-3-3 0 16,0 0 1-16,0 3 0 0,-3 5 0 0,0 0 0 15,0 0 19-15,0 0 4 0,0 0 1 0,0 0 0 16,-3 8-14-16,0 0-2 0,-3 0-1 0,3 2 0 15,0 3-9-15,0 1-1 0,3-4-8 0,-3 6 12 16,3-3-2-16,0 3-1 0,0-3 0 0,0 3 0 0,3-3 3 16,0 3 1-16,0-2 0 0,-3 1 0 0,6-4-3 0,0 0-1 15,0-1 0-15,-3-2 0 0,2 0-9 0,1-3 12 16,0 1-12-16,3-1 12 0,0-2-12 0,-9-3 0 16,0 0 9-16,12 0-9 0,-3-3 11 0,-9 3-3 15,0 0 0-15,9-5 0 0,-3-1 8 0,0-2 0 16,-3-5 1-16,-3 5 0 0,3-2-8 0,0-4-1 15,-3 1-8-15,0-3 12 0,-3 0-12 0,3 1 0 0,0-1 8 16,0 2-8-16,0 1 0 0,0 3 0 16,0-4 0-16,-3 4 0 0,6 2 0 0,-3 0 0 0,0 0 0 0,0 5 0 15,3-2 0-15,-3 5 0 0,0 0 0 0,0 0 0 16,0 0 0-16,6 5 0 0,0 3 0 0,-3 0 0 16,3 0 0-16,0 0 0 0,-3 0 0 0,3 0 0 15,-3 0 0-15,2 3 0 0,-2-6 0 16,3 3 0-16,0 0-11 0,0-3-5 0,-6-5 0 15,6 8-1 1,-3-3-51-16,-3-5-9 0,0 0-3 0,6 3 0 0</inkml:trace>
  <inkml:trace contextRef="#ctx0" brushRef="#br0" timeOffset="2766.5103">14679 10451 1155 0,'0'24'25'0,"0"-16"6"0,3 0 1 15,-3 2 0-15,0-4-32 0,0 2 0 0,0-1 0 0,0-1 0 16,0-6 69-16,0 5 7 0,0-5 2 0,0 0 0 0,0 0-19 16,0 0-4-16,0 0-1 0,0 0 0 0,0 0-18 0,0 0-3 15,0-5-1-15,0-6 0 0,0-2-22 0,0 0-10 16,0-6 8-16,-3 1-8 0,3-1 0 0,0 1 0 16,0-1 0-16,3 1 0 0,-3-1-10 0,0 3 10 15,3-2 0-15,3 4-9 0,-3 1 9 0,0 3 0 16,0-1 0-16,0 6 8 0,3-1-8 0,0 4 0 15,-6 2 0-15,6 0 0 0,0 0 0 0,0 5 0 16,0-2 0-16,0 5 0 0,3 0 0 0,0 0 0 0,0 2 0 0,-3 1 0 16,0 5 0-16,0 0 0 0,0-1 0 0,2 1 8 15,1-3-8-15,-3 3 0 16,0-2 0-16,0 1 8 0,0-1-22 0,3-1-4 16,-3-2-1-16,0-1-491 0,3-2-98 0</inkml:trace>
  <inkml:trace contextRef="#ctx0" brushRef="#br0" timeOffset="3201.0065">14953 10073 1437 0,'-6'18'40'0,"6"-18"10"15,0 0-40-15,-6 6-10 0,0 1 0 0,1 1 0 16,2 0 43-16,0 0 6 0,-3 5 2 0,0 1 0 15,6-4 1-15,-3 1 1 0,0 2 0 0,0 0 0 16,3 1-13-16,0-1-4 0,0 0 0 0,0 0 0 0,3 3-19 16,0-3-4-16,3-2-1 0,0 0 0 0,0-1-12 0,2-2 0 15,1 0 0-15,3-3 0 16,0 1-8-16,0-4 8 0,0 1-12 0,0-3 12 0,0 0 0 0,3-3 0 16,-3 1 0-16,0-4 0 0,-1-2 0 0,1-2 0 15,-3-1 8-15,0-2-8 0,3 0 11 0,-3-3-11 16,0 0 12-16,-3 0-12 0,3 0 12 0,-3 0-12 15,0 0 12-15,0 1-12 0,-3-1 0 0,-3 0 0 16,0 3 0-16,0-3 0 0,0 3-9 0,0-3-3 16,-3 5 0-16,0-2 0 0,0 0 4 0,-3 5 0 0,0 2 0 15,0 1 0-15,0 2 8 0,0 1 0 0,0 7 0 0,0 0 0 16,0 1 0-16,0 2 0 0,3 2 0 0,0 6-8 16,0 3 8-16,0-1 11 0,3 1-3 0,0 2 0 15,0 0 8-15,3 3 2 0,3-3 0 16,-3 0 0-16,6-2-9 0,0 2-1 0,0-8-8 0,3 0 12 15,0-2-21-15,0-3-5 0,3-3-1 0,-1-2-569 16,4-1-113-16</inkml:trace>
  <inkml:trace contextRef="#ctx0" brushRef="#br0" timeOffset="3714.8524">14888 10986 1584 0,'0'0'35'0,"0"0"7"0,0 0 2 0,0 0 0 0,0 0-36 0,0 0-8 0,0 0 0 0,0 0 0 16,0 0 26-16,0 0 3 0,0 5 1 0,0 3 0 15,0 2-19-15,6 1-11 0,0 5 12 0,3 2-12 16,-3 6 27-16,6 3-2 0,-1 2 0 0,1 5 0 16,0 3-1-16,0 5 0 0,3-2 0 0,0 0 0 15,0-3-12-15,-3 0-4 0,3-5 0 0,-1-1 0 16,1-1-8-16,-6-12 0 0,0 1 0 0,0-1 8 15,0-2-8-15,0 0-17 0,-3-3 4 0,0-2 1 16,0-1-42-16,0-2-8 0,-6-8-2 0,0 0-455 16,0 0-91-16</inkml:trace>
  <inkml:trace contextRef="#ctx0" brushRef="#br0" timeOffset="4085.8558">14754 11388 1362 0,'-3'-8'38'0,"3"8"10"0,0 8-39 0,0-8-9 16,0 0 0-16,0 0 0 0,0 0 15 0,3 8 1 16,0-3 0-16,3 0 0 0,0-2-16 0,3 2-8 15,0-5 8-15,6 0-13 0,-1 0 5 0,1-3 8 16,3-2-13-16,-3-3 5 0,3 0 8 0,3 3 0 16,0-6 0-16,-1 6-8 0,1-3 8 0,-3 0 0 15,3 0 0-15,0 0 0 0,-6 6 0 0,0 2 0 0,-4 0 0 16,4 5 0-16,-6 0 0 0,3 3 0 0,-3 0 0 0,0 5-8 15,0-2 8-15,0 0 0 0,-3 2 8 0,0 0-8 16,0 3 14-16,0-3-2 0,3 0 0 16,-3 1 0-16,0-1 0 0,2-5-1 0,-2 0 0 0,0-3 0 15,3 0-3-15,-3-2-8 0,0-3 12 0,0-3-4 16,0-2 9-16,0 0 2 0,0-3 0 0,-3-3 0 16,0-5 9-16,-3 0 3 0,0 1 0 0,-3-1 0 15,0-3 1-15,-3 3 1 0,3 0 0 0,-6 3 0 16,0 0-1-16,0 0-1 0,0 2 0 0,0 1 0 15,0-1-12-15,1 6-3 0,-4-1 0 0,3 4 0 16,3-1-28-16,-3 0-7 0,0 6-1 0,3 0-803 16</inkml:trace>
  <inkml:trace contextRef="#ctx0" brushRef="#br0" timeOffset="5413.3812">15846 11298 1314 0,'0'0'28'0,"0"-3"7"0,0-2 1 0,3-1 1 0,0-1-29 0,0-4-8 16,-3 0 0-16,3 1 0 0,0-6 8 0,-3-3 1 16,0 1 0-16,3-3 0 0,-3 0 6 0,0-3 1 15,0 0 0-15,0-3 0 0,-3 1-1 0,0-3 0 16,3-3 0-16,0 0 0 0,-3 1-3 0,0-4-1 16,0 1 0-16,3-1 0 0,0 4-11 0,-3 2 0 0,-3 0 9 0,3-1-9 15,-3 1 8-15,0 3-8 16,-2 2 8-16,-1 0-8 0,0 3 0 0,0 3 0 15,0-1-12-15,-3 3 4 0,0 6 8 0,3-4 0 0,0 6 0 0,-3 3 8 16,6 2-8-16,0 1 8 16,-3 2-8-16,6 2 8 0,-3 4-8 0,1 2 0 0,-1 0-8 0,3 2 8 15,0 1-21-15,0 5 1 0,0 0 0 0,3-1 0 16,0 4 10-16,3 2 10 0,0 3-13 0,0 0 5 16,0 0 8-16,5 5 0 0,-2 0 0 0,3 2-8 15,0-1 8-15,3 1 9 0,3 1-1 0,0 0-8 16,0 0 19-16,-3-3-3 0,3-3-1 0,3 1 0 15,2-4-5-15,-5-1-1 0,3-4 0 0,0-2 0 16,0 0-9-16,-3-6 0 0,0 1 0 0,-1-6 0 16,1 1 0-16,-3-4 0 0,-3-2 0 0,3-2 0 15,0-6-8-15,0 2-4 0,-3-2-1 0,3 1 0 16,-6-7-13-16,3 4-2 0,0-4-1 0,-1-1 0 16,-2-1-7-16,3 0 0 0,-3-3-1 0,0 1 0 15,3-1-22-15,-6 1-4 0,0-1-1 0,-3 1 0 16,3-1 4-16,0 1 1 0,-3 2 0 0,0 0 0 0,0 3 41 0,-3-1 8 15,0 1 2-15,0 3 0 0,0-1 16 0,-3 3 4 16,0 0 1-16,3 0 0 0,-6 3 6 0,3 2 1 16,-3 1 0-16,4-1 0 0,5 3 1 0,-6 0 1 15,-3 0 0-15,9 0 0 0,-6 8 7 0,3 0 2 16,-3 2 0-16,3 4 0 0,3-1-19 0,0 3-3 16,3 5-1-16,-3-2 0 0,3 2-8 0,0 0 0 15,3 0 0-15,0-2 8 0,0-1 4 0,0 1 0 16,-3-6 0-16,5 0 0 0,-2 0 10 0,3-2 2 0,-3-3 1 0,3 0 0 15,0 0-7-15,0-6-2 0,-6 1 0 0,3-3 0 16,0-3-4-16,0 1-2 0,0-4 0 0,-3 1 0 16,0-6 2-16,0 1 1 0,-3-3 0 0,3-1 0 15,-3-1-13-15,0 1 0 0,0-2 8 0,-3 1-8 16,3 1 0-16,0-2 8 0,-3 3-8 0,3 3 0 16,0-1 8-16,-3 3-8 0,3 0 0 0,-3 3 0 15,3 0 8-15,0-1-8 0,0 6 0 0,0 0 0 16,0 0 0-16,0 0 0 0,0 0 0 0,3 8 0 15,0 3 0-15,0-1 0 0,3 4 9 0,-3-4-9 16,3-2 0-16,0 3 0 0,3-1 0 0,-1 1 0 16,1-3 9-16,0 2-9 0,0-2 10 0,0 0-10 15,3-2 22-15,-3 2-2 0,-3-6 0 0,0 1 0 16,6 0 3-16,-12-3 0 0,0 0 0 0,0 0 0 16,0 0 9-16,9-3 1 0,-6-2 1 0,0-3 0 0,-6 2-6 0,6-4 0 15,0-1-1-15,-3-2 0 0,3-3-19 0,-3 0-8 16,0 0 8-16,0 0-8 0,3-2 0 0,-3-1 8 15,-3 4-8-15,6-1 0 0,0 2 0 0,0 1 0 16,0 3 0-16,-3 2 0 0,3 2 0 0,-3 6 8 16,0 0-8-16,0 0 0 0,0 0 0 0,6 3 8 15,2 2-8-15,-2 3 0 0,0 0 0 0,0 3 0 16,3-1 0-16,0-2 0 0,0 3 0 0,0-3 0 16,-3 2 0-16,6 1 0 15,0 2-34-15,-3-2 1 0,0-3 0 0,0 0 0 16,5 0-61-16,-2-3-12 0,0 0-2 0</inkml:trace>
  <inkml:trace contextRef="#ctx0" brushRef="#br0" timeOffset="5739.3045">16593 10605 854 0,'0'0'24'0,"-6"2"6"0,-2-7-30 0,-1 2 0 0,-3-2 0 0,3 2 0 15,-3 1 78-15,3 2 10 0,0 2 1 0,6-2 1 16,-3 6-26-16,3-1-6 0,0 0-1 0,3 6 0 15,3-1-41-15,0 1-16 0,0 2 11 0,3 3-11 16,0-3 0-16,0 3 0 0,3 0 0 0,-3-3 0 16,3-2 0-16,-3 2 0 0,3-5 0 0,-3 3 0 15,-3-6 0-15,2 3-8 0,4-8 8 0,-9 0 0 16,0 0 20-16,6-3 7 0,0-2 1 0,0-3 1 16,0 0 7-16,-6-3 0 0,0-2 1 0,-3 0 0 0,6-6-17 0,-6 1-4 15,-3-1-1-15,0-4 0 0,3-1 20 0,-3-3 4 16,-3-2 1-16,1 5 0 15,-1 1-4-15,0-7 0 0,0 1 0 0,-3 3 0 0,0-1-20 0,-3 1-5 16,3 0-1-16,-3-4 0 0,3 7-10 0,0 1 0 16,1 4 0-16,2 2 8 0,6 5-8 0,0 1-17 15,-3 5 4-15,6-1-562 16,0 6-112-16</inkml:trace>
  <inkml:trace contextRef="#ctx0" brushRef="#br0" timeOffset="6246.0001">16861 10657 1224 0,'0'0'35'0,"0"0"7"0,6 6-34 0,-6-6-8 0,0 0 0 0,0 0 0 16,6 5 62-16,-6-5 10 0,0 0 3 0,0 0 0 15,0 0-10-15,0-5-1 0,-3-3-1 0,0-3 0 16,0 1-32-16,0-4-7 0,3-1 0 0,-3 1-1 15,-6-2-9-15,3 3-2 0,6-3 0 0,0 3 0 16,0-3-12-16,-3 3 0 0,-2 2 0 0,2-2 0 16,0 3 0-16,0-1 0 0,3 3 8 0,6 3-8 15,2 2 0-15,-8 3 0 0,0 0 0 0,0 0 0 16,9 5 0-16,3 3 0 0,-3 3-8 0,0 0 8 16,-3-1 0-16,0 3 0 0,6 1-8 0,-3-1 8 15,-6 0 0-15,6-2 0 0,-3-1 0 0,3 1 0 0,0-1 0 16,-3-2 0-16,-6 0 0 0,6 0 0 0,-3 0 0 15,-3-8 0-15,0 5 0 0,0-5 9 0,0 0-1 0,0 0 0 16,0 3 0-16,0 0 0 0,-3-3 2 0,3-6 0 16,-3 4 0-16,0-6 0 0,-6 0-2 0,6 0 0 15,3-5 0-15,-3-1 0 0,0 1-8 0,0-3 0 16,-3 0 0-16,3-2 0 0,3 2 0 0,0 0 0 16,0 3 0-16,3-3 8 0,-3 3-8 0,0 0 0 15,-3-1 0-15,3 4 0 0,3-1 0 0,3 1-11 16,-3 2 11-16,-3 2-8 0,0 6 0 0,0 0 0 0,12 0 0 0,0 3 0 15,-7 2 8-15,7 3-12 0,-3 0 12 16,6 3-12-16,-3 2 12 0,-3-2-12 16,0 2 12-16,3 0-12 0,3 0-4 0,0 1 0 0,-6-1-1 0,2-3 0 31,4-2-46-31,-3 0-9 0,0 0-1 0,-3-3-401 0,-3 1-80 0</inkml:trace>
  <inkml:trace contextRef="#ctx0" brushRef="#br0" timeOffset="6629.7998">17266 10303 989 0,'0'0'28'0,"-6"-5"6"0,-3-1-34 0,3-2 0 0,0 6 0 0,3-4 0 15,-9 1 88-15,4 2 12 0,2 1 1 0,6 2 1 16,0 0-25-16,-3 0-5 0,-6 0 0 0,9 0-1 16,0 0-23-16,0 10-5 0,-3 1-1 0,0 2 0 15,3 3-30-15,0 0-12 0,0 3 11 0,0 2-11 0,0 2 0 0,3-1 0 16,3-1 0-16,0-3 0 0,-6 1 0 0,3-1 0 15,5-4 0-15,1-1 0 16,0-5 0-16,0 2 0 0,-3-4 0 0,3-1 0 16,0-2 0-16,0-3 0 0,-9 0-12 0,6-6 12 0,3 1-8 0,-3-3 8 15,-6-3 0-15,3-4 0 0,0-1-10 0,0-5 10 16,-6-1-8-16,3 4 8 0,-6-6-12 0,3 6 4 16,6-1 0-16,-3 1 0 0,-3 2 8 0,0 5 0 15,6-2 0-15,0 8-8 0,0-3 8 0,-3 8 0 16,0 0 8-16,0 0-8 0,0 0 21 0,9 5 0 15,-3 0 0-15,-3 6 0 0,0-3-13 0,0 2-8 0,3 4 8 0,0-1-8 16,-3-3 0-16,2 1 0 16,4-1 0-16,-3-2 0 0,-6 0 0 0,6-2-20 15,3-4 4-15,0 1 1 16,-3-6-33-16,-6 3-8 0,3-5 0 0,3-3-1 16,3 0-22-16,-6-2-4 0,-3-1-1 0</inkml:trace>
  <inkml:trace contextRef="#ctx0" brushRef="#br0" timeOffset="7215.8617">17460 10284 1224 0,'0'0'27'0,"3"6"5"0,0 2 2 0,0 0 0 0,-1-3-34 16,1 3 0-16,-3 0 0 0,3-3 0 0,3 3 72 0,-3-3 7 0,-6 1 1 0,3-6 1 15,0 0-24-15,3 7-5 0,-3-7 0 0,0 0-1 16,0 0-15-16,0 0-2 0,0 0-1 0,0 0 0 16,-6 3-2-16,6-3-1 0,0 0 0 0,0 0 0 15,0 0-8-15,0-5-2 0,-6-3 0 0,3-3 0 16,6 1-5-16,-6-1-2 0,1 1 0 0,-1-1 0 16,6-2-13-16,-3 2 9 0,-3 1-9 0,0-4 8 15,0 4-8-15,3-1 0 0,3 3 0 0,-3 0 8 0,-3 3-8 16,3 0 0-16,6-1 0 0,-1 4 0 0,-5 2-12 0,0 0 12 15,6-3-10-15,3 3 10 16,3 3-36-16,-6-3 0 0,-6 0-1 0,9 2 0 16,3-2-43-16,-3 3-9 0,-9-3-2 0</inkml:trace>
  <inkml:trace contextRef="#ctx0" brushRef="#br0" timeOffset="7477.6397">17510 9697 1249 0,'0'0'27'0,"0"0"5"0,3 8 2 0,3 3 2 0,0 4-28 0,-3-1-8 0,0 1 0 0,3 1 0 16,0 3 44-16,3-1 8 0,0 1 2 0,-3 2 0 15,-3 0-10-15,6 6-3 0,0-3 0 0,0 5 0 16,-4-3-17-16,4 1-3 0,0 2-1 0,0-3 0 15,-3 1-12-15,3-1-8 0,-3-2 8 0,0 0-8 16,3-3 8-16,0-3-8 0,-6-2 8 0,3 0-8 16,0-5-14-16,0-1-7 0,-3-2-2 0,-3 0-465 15,0-8-92-15</inkml:trace>
  <inkml:trace contextRef="#ctx0" brushRef="#br0" timeOffset="7758.0691">17763 9877 1137 0,'0'0'24'0,"0"0"6"0,-6 5 1 0,3 0 2 0,6 3-33 0,-6-2 0 16,-3 2 0-16,0 2 0 0,3 1 80 0,0 2 8 16,-6 0 3-16,4 1 0 0,-4 1-31 0,6 1-7 15,-3 0-1-15,3 3 0 0,-6-1 0 0,3-2 0 16,6 3 0-16,0-1 0 0,-3-2-20 0,6 0-5 15,0 0-1-15,3-3 0 0,3 0-13 0,0 0-2 16,0-2-1-16,-1-3 0 0,7 0-10 0,0-3 8 16,-3 3-8-16,0-5 8 0,6-1-8 0,-3-2 0 0,0-2 0 15,0-1 8-15,-1 0-17 0,1-2-4 0,0-3-1 16,3 0-857-16</inkml:trace>
  <inkml:trace contextRef="#ctx0" brushRef="#br0" timeOffset="9258.9345">18302 9668 885 0,'0'0'19'0,"0"0"4"0,0 0 1 0,0 0 2 0,-3-5-26 0,3 5 0 0,-3-3 0 0,3 3 0 16,0 0 71-16,0 0 9 0,0 0 1 0,0 0 1 15,0 0-4-15,0 0-1 0,0 0 0 0,0 0 0 0,0 0-26 0,0 0-6 16,0 0-1-16,0 0 0 0,-3 5-13 0,3 3-3 16,0 0-1-16,3 3 0 0,-3-1-3 0,3 6-1 15,0-3 0-15,0 6 0 0,0-3 5 0,3 0 2 16,0 0 0-16,0 2 0 0,3-2-5 0,0 0-1 15,0 0 0-15,-1-3 0 0,4 0-12 0,3 0-2 16,-6-2-1-16,3-6 0 0,0 3-9 0,-3-3 0 16,3-2 0-16,-3 0 0 0,0-3 0 0,-3-3 0 15,0 0 0-15,0-2 8 16,0-3-29-16,-3 3-7 0,2-6 0 0,-2 1-556 16,0-3-112-16</inkml:trace>
  <inkml:trace contextRef="#ctx0" brushRef="#br0" timeOffset="9414.9096">18192 9316 2340 0,'0'0'52'0,"0"0"10"0,0 0 2 0,0 0 1 0,-6 5-52 0,0-2-13 0,3 2 0 0,3-5 0 15,-3 6 9-15,3-6-1 0,0 0 0 0,-3 5-706 16,3-5-142-16</inkml:trace>
  <inkml:trace contextRef="#ctx0" brushRef="#br0" timeOffset="20829.3155">13462 13809 918 0,'0'0'20'0,"0"0"4"0,-6 0 0 0,-3-3 3 0,0 3-27 0,0-3 0 15,-3 3 0-15,1-2 0 0,-1-4 21 0,0 4-1 16,-3-4 0-16,3-1 0 0,-3 1 12 0,0-2 1 16,0-2 1-16,-3 2 0 0,1 0-22 0,-1 0-4 15,-3 3 0-15,3-3-8 0,-6 2 12 0,3 4-4 0,1-4 0 0,-4 4-8 16,0 2 8-16,3 0-8 0,-3 0 0 0,-6 2 0 16,1 1 0-16,-4 2-11 0,-6 1 0 0,1 2 0 15,-1 2 11-15,0-2 0 0,3 3 10 0,1 2-10 16,2 0 8-16,0 3-8 0,3 0 0 0,-2 5 0 15,2 0 0-15,-6 3 0 0,1 3 0 0,-4 2 0 16,0 5 0-16,0-2 0 0,7 0 0 0,-1 2 0 16,3 0 0-16,3 1 0 0,1-1 0 0,2 3 0 15,3 0 0-15,6 3 0 0,-3 0 0 0,6-1 0 16,0 4 12-16,3-1 4 0,4-2 0 0,2 2 0 16,3 0-2-16,-3 3 0 0,6-5 0 0,0 2 0 15,0 1-14-15,2 2-16 0,4-3 3 0,3 0 1 16,0 1 36-16,6-4 7 0,-3 1 1 0,6-3 1 15,0-3-33-15,5 1 0 0,1-1 0 0,6 1 0 16,3-1 0-16,-1-5-19 0,4 0 3 0,-6-5 0 16,3 0 16-16,-1-3 0 0,1-3 0 0,-3-7 0 0,5-3 0 0,4 0 0 15,-3 0 0-15,2-3 9 0,1-5-9 0,3 0 0 16,-1-2 9-16,13-4-9 0,-3-4 9 0,-7-4-9 16,1 1 12-16,-1-3-12 0,-2-5 20 0,-3 0-4 15,-4 0 0-15,-2 0 0 0,-3-6 5 0,0 1 1 16,-1-3 0-16,-2 0 0 0,0-3 5 0,-3 3 1 15,0-6 0-15,-4-2 0 0,-2 0-20 0,0-2-8 16,0-4 0-16,-3 3 8 0,-3-7 16 0,-1 5 2 16,-5-3 1-16,3 0 0 0,-6 0-8 0,0 0-2 15,-3 0 0-15,0 2 0 0,0 1-1 0,-9 2-1 0,3 6 0 0,-3 2 0 16,0 0 1-16,-3 1 0 0,-6 4 0 16,-2 1 0-16,-4 2 3 0,0 3 1 0,0 0 0 0,-6-1 0 15,1 4 9-15,-4-1 3 0,0 6 0 0,-3-3 0 16,1 6-32-16,-4-1 0 0,-3-2 0 15,3 5 0-15,-2 3-17 0,-1 2 0 0,0 0 0 0,7 6-571 16,-1 0-113-16</inkml:trace>
  <inkml:trace contextRef="#ctx0" brushRef="#br0" timeOffset="22631.9214">7777 15219 586 0,'0'0'12'0,"6"5"4"0,-3 6 0 0,6-1 1 0,3 1-17 0,0 2 0 16,-1 0 0-16,1 1 0 0,0-1 18 0,0 0 0 16,3-2 0-16,-3-1 0 0,-3 1 20 0,0-1 4 15,0-2 1-15,0 0 0 0,-3-2 11 0,-6-6 2 16,0 0 1-16,3 5 0 0,3-3 7 0,-6-2 2 0,0 0 0 15,0 0 0-15,0 0-13 0,0 0-2 0,-6 0-1 0,0 0 0 16,0-5-14-16,0-3-2 0,0 3-1 0,0-6 0 16,-6 1-14-16,3-3-3 0,3-3-1 0,0 0 0 15,-3-3-15-15,-3 1 0 16,3-1 8-16,3-2-8 0,3 0 0 0,-6 0 0 0,-2 0 0 16,5-1 0-16,3 4 0 0,-3-1 0 0,-3 3 0 0,3 3 0 15,0 0 0-15,3 2 0 0,0 1 0 0,0 5 0 16,-3-1 0-16,6 1-8 0,0 5 8 0,0 0 0 15,0 0-12-15,0 0 12 0,15 5-12 0,-3 3 12 16,0 3-8-16,0-1 8 0,-1-2 0 0,1 6 0 16,3-4-8-16,-6 1 8 0,0-3 0 0,3 2 0 15,-3-2 0-15,3-3 0 0,-12-5 0 0,0 0 0 16,0 0 0-16,12 6 0 0,-12-6 0 0,0 0 0 16,0 0 0-16,12-6 0 0,0-1 0 0,-4-1 0 0,-5-3 0 15,0 3 0-15,0-3 0 0,0-2 0 0,0 3 0 0,-3-1 0 16,0-2 9-16,-3 2-9 0,3-2 0 0,0 2 0 15,-6 1 0-15,0 2 0 0,3 0 0 0,1 3 0 16,-4-1 0-16,0 1 0 0,-3 0 0 0,3 2 0 16,3 1 0-16,0 2 0 0,-3 0-22 0,0 2 3 15,3 6 1-15,6-3 0 0,0 6 2 0,0 0 1 16,-3 2 0-16,6 3 0 0,6 0 15 0,-3 2-9 16,-6 1 9-16,6-1-8 0,2 3 8 0,1-2 0 15,-3-1-9-15,3 1 9 0,0-1 0 0,3-4-11 16,0-1 11-16,0 0-8 0,-3-5 8 0,5 0 0 15,4-3 0-15,-3-2 0 0,-3-3 0 0,3-3 0 0,-3-2 8 16,3 0-8-16,-3-6 20 0,-1 0 0 0,-2-4 0 16,-3-1 0-16,3-5-3 0,0-1-1 0,-6-1 0 15,-3-4 0-15,3 1-6 0,-3-6-2 0,-3 0 0 0,-3 0 0 16,0-2-8-16,0-3 8 0,0 3-8 0,0-3 8 16,-6 0-8-16,0 2 10 0,0 1-10 0,0 2 10 15,0-2-10-15,-2 2 0 0,-4-3 0 0,3 6 8 16,0-2-8-16,0 4 0 0,-6 1 0 0,0 2 8 15,6 3-8-15,0 2 0 0,0 1 0 0,1 4 0 16,-7 1 0-16,6 5 0 0,9 0 0 0,-6 3 8 16,-3 2 1-16,6 3 0 0,6 0 0 0,0 0 0 15,-6 6-9-15,3 4 8 0,3 1-8 0,6 2 8 16,0 0-8-16,3 6 0 0,-3 2 0 0,3 0-11 16,6 3 11-16,-3 2-10 0,-3 1 10 0,-1-1-10 0,10 3 10 0,-3 3 0 15,3 0 0-15,-3 2-8 0,3 1 8 16,-3-4 0-16,0 1 0 0,-1 0 0 15,1-3 0-15,3-2 0 0,-6-4 0 0,3-1 0 0,3-7 0 0,-3-1 0 16,-3-1 0-16,3-3 0 0,-4-2-11 0,1-5-6 16,0 0-2-16,0-6 0 15,-3 0-34-15,0-2-7 0,0-3-2 0,0-2 0 16,0-1-33-16,-3-5-6 0,3 0-2 0,0-2-396 16</inkml:trace>
  <inkml:trace contextRef="#ctx0" brushRef="#br0" timeOffset="22986.7213">8473 14676 955 0,'0'0'27'0,"0"0"6"0,0 0-33 0,0 0 0 0,-6-5 0 0,6 5 0 16,0 0 63-16,-6 3 5 0,-2-1 2 0,2 1 0 15,0 0-25-15,3 5-5 0,0-3 0 0,3 3-1 16,-3 5-15-16,3-2-4 0,0 2 0 0,0 3 0 16,3-3 8-16,3 3 0 0,-3 0 1 0,3 0 0 15,-3-3-10-15,5 0-3 0,1 0 0 0,0-2 0 16,0 0-8-16,-3-1-8 0,0-2 12 0,0-3-12 15,0-2 10-15,3 2-10 0,-9-5 8 0,6-2-8 16,0-1 16-16,0-2-3 0,0-3 0 0,-3 0 0 16,3 0 10-16,-3 0 1 0,-3-3 1 0,0 1 0 15,-3-3-11-15,3-1-2 0,0 1-1 0,-3 0 0 16,3 2-11-16,0 1 8 0,-3-1-8 0,0 6 8 16,0-3-8-16,3 8 0 0,0 0 0 0,0 0 8 15,0 0-8-15,0 0 0 0,0 0 0 0,3 0 8 0,-3 0-8 0,6 8 0 16,-3-3 0-16,3 0 0 0,3 3 0 0,0 0 0 15,-4 0 0-15,4-2 0 0,0-1 0 0,0-3 0 16,-6 1-9-16,-3-3 9 0,0 0-14 0,12 0 1 16,-3-3 0-16,0-2 0 15,-3 0-47-15,0-6-10 0,-3 1-2 0,0-1-396 16,0-5-80-16</inkml:trace>
  <inkml:trace contextRef="#ctx0" brushRef="#br0" timeOffset="23969.9409">8444 14063 1098 0,'-6'13'24'0,"6"-5"4"0,3 0 2 0,0 2 2 0,3 4-32 0,-3-1 0 0,5-3 0 0,-2 6 0 16,6-3 28-16,-6 6 0 0,3-3 0 0,0 2 0 16,0 1 12-16,0 2 3 0,3 0 0 0,-3 0 0 15,3 1-7-15,-3-1-2 0,3 0 0 0,-4 0 0 16,1 0-14-16,3 3-2 0,-3-3-1 0,0 0 0 15,0-2-17-15,0-1 8 0,0-2-8 0,-3 0 0 16,3-3 0-16,-6 1 0 0,3-6-15 0,-3 2 5 16,0-2-28-16,0-3-6 0,-3-5 0 0,0 0-1 15,0 0-39-15,0 0-7 0,0 0-1 0,0 0-1 16,-6-5-32-16,-3-3-7 0,6 0 0 0,-3-2-1 16,3 2 61-16,-3-3 13 0,0 1 3 15,0-1 0-15,3 0 89 0,3 1 19 0,-3-1 3 0,0 3 1 16,0-2 40-16,3-1 8 0,0 0 1 0,0 1 1 15,3 2-20-15,0-3-4 0,0 1-1 0,3-1 0 0,-3-2-41 0,3 5-8 16,0-3-1-16,0 4-1 0,0 1-13 0,3-2-2 16,0 6-1-16,0-1 0 0,0 0 3 0,2 3 1 15,-2 0 0-15,0 3 0 0,3 2 2 0,-3 3 0 16,3 3 0-16,0-1 0 0,-3 4-6 0,3-4-1 16,-3 6 0-16,0-3 0 0,0 1-13 0,0-1 9 15,-4 0-9-15,1 0 8 0,0-2-8 0,0-3 8 16,0 0-8-16,-3-3 8 0,-3-5-8 0,3 3 0 15,-3-3-10-15,0 0 10 16,3-6-78-16,-3-2-10 0,0-2-1 0,-3-1-1 16,3-5 28-16,-3 3 6 0,0-3 0 0,0 0 1 15,0 1 17-15,0 1 3 0,0 1 1 0,0 0 0 0,0 0 34 0,-3 2 0 0,3 6 0 0,1-3 0 16,-4 0 19-16,3 3 10 0,3 5 3 0,0 0 0 16,0 0 13-16,-3-6 3 0,3 6 1 0,0 0 0 15,0 0-4-15,0 0-1 0,0 0 0 0,6 11 0 16,5-3-16-16,-2 2-3 0,0 1-1 0,3 0 0 15,-3-4-8-15,3 1-1 0,0 3-1 0,0-6 0 16,0 3 7-16,0-2 2 0,-3-4 0 0,-9-2 0 16,9 5-5-16,2-5-1 0,-2 0 0 0,-3-2 0 15,0-3 18-15,0-1 3 0,-3 1 1 0,0-3 0 16,0-5-18-16,-3 0-3 0,-3-1-1 0,3-2 0 16,-3 3-4-16,-3-3-1 0,-6 0 0 0,6 1 0 15,-3-1-4-15,1 2-8 0,-1-1 11 0,0 1-11 16,-3 4 10-16,0-3-10 0,3 2 8 0,0 0-8 0,0 3 0 15,0 1 0-15,0 1 0 0,6 4 0 0,3 2 0 0,0 0 0 16,0 0 0-16,0 0 0 0,0 0-9 0,0 0-1 16,0 0 0-16,6 2 0 0,3 4 10 0,0 1-12 15,6 4 12-15,-9-3-12 0,3-3 12 0,6 3 0 16,-3 0 0-16,0-3-8 0,-12-5 8 0,11 3 0 16,4 0 0-16,-3-3-8 0,-3-3 8 0,3 0 0 15,-6 1 0-15,6-4 0 0,-6 1 0 0,3-3 0 16,-3 0 0-16,-3-2 0 0,3 2 0 0,0-3 0 15,-6-2 0-15,-3 0 0 0,3-6 0 0,0 3 0 16,0 0 0-16,-6 1 0 0,3-1 0 0,0 0 0 0,0 3 0 0,0-1 0 16,-3 4 0-16,0 2-8 0,3 0 0 0,-3 5 0 15,6 3 8-15,-6 0 0 0,0 0 0 0,6 0-8 16,0 0-5-16,-6 8-1 0,0 0 0 0,3 5 0 16,0-2 2-16,6 2 1 0,0 3 0 0,3 3 0 15,0-1 11-15,3 3 0 0,3-2 0 0,0-1-8 16,0 1 8-16,3-3 12 0,2-3-2 15,-2 0-1-15,3 0-1 0,0-5 0 0,0 0 0 0,0-2 0 16,0-4 2-16,-1 1 0 0,1-3 0 0,-3-5 0 16,6-1-10-16,-3-4-14 0,0-1 3 0</inkml:trace>
  <inkml:trace contextRef="#ctx0" brushRef="#br0" timeOffset="27551.7558">8369 10253 1105 0,'0'0'24'0,"0"0"4"0,0 0 2 0,-6-6 2 0,3 1-32 0,0-3 0 16,0-2 0-16,0-4 0 0,-6 1 0 0,6-3 0 15,0 3 0-15,-3-6 0 0,-2-4 12 0,-1 1 8 16,0 1 1-16,3 0 1 0,-3-3-13 0,0-2-9 16,-3 2 12-16,3 3-12 0,0-3 39 0,-3 0 1 0,-3 3 0 0,3 0 0 15,1 0-12-15,-1 0-1 0,3 2-1 0,-3 1 0 16,-6-4-12-16,6 4-2 0,3-3-1 15,0 2 0-15,-3-2 11 0,0 2 2 0,3-2 1 0,0 3 0 16,-2 2-10-16,2 0-3 0,0 0 0 0,6 3 0 16,-3-3-3-16,3 3-1 0,-6 2 0 0,6 1 0 15,3-1-8-15,-6-2 0 0,3 5 0 0,-3-3 8 16,6 3-8-16,-3 3 0 0,0 0 0 0,0 2 8 16,3 3-8-16,0 0 0 0,0 0 0 0,0 0 8 15,0 0-8-15,0 0 0 0,0 0 9 0,0 0-9 16,0 0 0-16,0 0 8 0,0 0-8 0,0 0 0 15,0 0 8-15,0 0-8 0,0 0 8 0,0 0-8 16,0-5 8-16,0 5-8 0,0 0 8 0,0 0-8 16,-3-5 0-16,3 5 0 0,0 0 0 0,0 0 0 15,0 0 0-15,0 0 0 0,0 0 0 0,0 0 0 16,0 0 0-16,0 0 0 0,0 0 0 0,0 0 0 16,0 0 8-16,0 0-8 0,0 0 8 0,0 0-8 0,0 0 0 0,0 0 0 15,0 0 0-15,0 0-8 16,0 8-45-16,0-1-9 0,3 1-2 0,-3 3-400 15,0-3-81-15</inkml:trace>
  <inkml:trace contextRef="#ctx0" brushRef="#br0" timeOffset="28069.6202">8116 10110 756 0,'-12'0'16'0,"9"-3"4"0,3 3 1 0,3-5 0 0,-3 2-21 0,-3-2 0 0,0-3 0 0,3 3 0 16,3 2 31-16,-3 3 1 0,-3-8 1 0,3 8 0 15,6-3-2-15,-6 3-1 0,0-5 0 0,0 5 0 16,0 0 26-16,0 0 6 0,12 3 1 0,-12-3 0 0,12 5 1 0,3 6 1 16,3-1 0-16,0-2 0 0,0 3-31 0,-4-1-6 15,4-2-2-15,0 3 0 0,0-1-5 0,-3 1-1 16,-3-3 0-16,3 3 0 0,0-4 0 0,-1 1-1 15,-2-2 0-15,0-4 0 0,0 4-6 0,0-6-1 16,-3 0 0-16,-3-3 0 0,3 0 1 0,-3 1 0 16,0-4 0-16,0 1 0 0,-3-3 3 0,3-2 0 15,-6-1 0-15,3 0 0 0,-3-2-8 0,0 0-8 16,0 0 11-16,-3-6-11 0,3 1 13 0,0-3-4 16,-3 2-1-16,0-2 0 0,0 2-8 0,0-2 0 15,0-3 0-15,3 3 8 0,-6 0-8 0,6 2 0 0,-3 4 0 0,3-4 0 16,0 3-11-16,0 0 3 0,3 3 0 0,-3 0 0 31,0 2-35-31,0 1-6 0,-3-1-2 0</inkml:trace>
  <inkml:trace contextRef="#ctx0" brushRef="#br0" timeOffset="30012.8359">8018 8721 633 0,'0'0'13'0,"-3"-6"3"0,3 4 1 0,-3-4 3 0,-3-1-20 0,3 1 0 0,0-2 0 0,0 3 0 16,-3-3 68-16,0 3 9 0,0-1 3 0,3 1 0 16,-3 0-28-16,0 2-4 0,-3-2-2 0,3 2 0 15,3 3-29-15,-5-2-5 0,2 2-2 0,-3 0 0 16,0 2-10-16,0 1 8 0,0 2-8 0,-3 3 8 15,3 0 24-15,-3 3 5 0,6-1 1 0,0 6 0 16,-3 0-26-16,0 0-4 0,9 2-8 0,0 4 11 0,-3-1-11 0,3 3 0 16,3 2 0-16,3 3 0 0,3 0 0 0,0 3 0 15,-3 0 0-15,6-3 0 0,0 3 0 0,0-6 0 16,-6 3 0-16,3-2 0 0,3-6 0 0,-3 0 0 16,0-3-9-16,-1 1 9 0,-2-6 0 0,3-5 0 15,3 0 0-15,-12-8 0 0,0 0 12 0,0 0 0 16,15-3 0-16,-3-2 0 0,0-3 1 0,0-2 0 15,-3-4 0-15,0-1 0 0,0-4 2 0,-3 0 0 16,-6-4 0-16,0-1 0 0,6-5-15 0,-3 0 8 16,-6 2-8-16,0 1 0 0,-6-1 15 0,3 3-3 15,6 1-1-15,-6 1 0 0,-3 7-11 0,0-4 0 16,9 1 0-16,-6 4 0 0,0 4 0 0,-3-1 0 0,6 3 0 0,0 3-439 16,0 0-88-16</inkml:trace>
  <inkml:trace contextRef="#ctx0" brushRef="#br0" timeOffset="30302.8309">7973 9001 1238 0,'0'0'27'0,"0"0"5"0,0 0 2 0,0 0 2 0,0 0-36 0,0 0 0 16,0 0 0-16,-6-3 0 15,0 1 20-15,6 2-4 0,0 0 0 0,0 0 0 0,3-5 6 0,0-1 1 16,3-2 0-16,3 3 0 0,0 0-13 0,3-1-2 16,-6 1-8-16,6 0 12 0,0 2-12 0,-6-2 9 15,-3 2-9-15,3 1 8 0,3-1-8 0,0 0 0 16,-6 1 9-16,-3 2-429 15,0 0-87-15</inkml:trace>
  <inkml:trace contextRef="#ctx0" brushRef="#br0" timeOffset="34158.1375">9223 13229 759 0,'-3'-13'16'0,"3"5"4"0,0 0 1 0,0 0 1 0,0 3-22 0,-3 0 0 0,3 5 0 0,0 0 0 16,-2-6 39-16,2 6 3 0,0 0 1 0,0 0 0 16,0 0 17-16,0 0 4 0,0 0 1 0,0 0 0 15,0 0-7-15,2 8-2 0,1 3 0 0,6-1 0 16,-3 4-32-16,3 1-8 0,3 4 0 0,0 2-1 16,0 3-7-16,3 2 0 0,3 1-8 0,0 7 12 15,2 1-12-15,-5-1 0 0,3 0 8 16,0 4-8-16,0-4 0 0,-3 0 0 0,0-2 8 0,0-3-8 15,-1 0 0-15,-2-5 0 0,-3 0 8 0,3-3-8 16,-6-2 8-16,3-1 0 0,-3-5-8 0,-3 1 12 16,0-4 1-16,-3 1 0 0,3-1 0 0,-3-4 0 15,0-6 0-15,0 0 0 0,0 0 0 0,0 0 0 16,-6-6-5-16,3-2-8 0,-3-2 11 0,3-1-11 16,-3-2 0-16,-3 0 0 0,3-3 0 0,-3-3 0 15,3 1 0-15,0-1 0 0,-3-5 0 0,1 6 0 16,5-3 0-16,-3 2 0 0,3-5 0 0,-3 6 0 15,3 2 0-15,3 3 0 0,0-3 0 0,3 0 0 0,-3 3 0 16,3 0 0-16,3 5 0 0,0-3 0 0,-3 3 0 16,5 3 0-16,-5 0-9 0,6-1 9 0,0 1-8 15,0 5 8-15,-9 0-8 0,9 0 8 0,0 5-9 16,3 1 9-16,-6-1-10 0,3 3 10 0,0 0 0 0,3 5 0 16,-6 3 0-16,3-3 0 0,-6 3 0 0,6 0 0 15,-7 0 0-15,7 0 0 0,-6-1 0 0,0 1 0 16,0 3 8-16,-3-3-8 0,0 0 0 0,0-3 10 15,0 0-10-15,0 0 8 0,0-5-8 0,-3 5 8 0,0-5-8 16,-3 3 8-16,3-3 4 0,3-8 1 0,0 0 0 0,-5 5 0 16,-1 1-3-16,6-6-1 0,0 0 0 0,0 0 0 15,-3 2-9-15,3-2 0 0,0 0 0 16,0 0 0-16,6 0 0 0,-6 0-9 0,0 0 9 0,5-5-13 16,7 0 13-16,-3-1-9 0,-3 1 9 15,3-3-8-15,3 3 8 0,-3-6-8 0,0 1 8 0,0-1-8 16,-3 3 8-16,3-3-10 0,0-2 10 0,0-5-10 15,-3 2 0-15,0-3 0 0,2 1 0 0,-2-1 0 16,0-2 10-16,-3 3 0 0,3-4 0 0,-3 1-8 16,3 0 8-16,-3 3 0 0,0-1 0 0,0 1 0 15,-3 2 0-15,3 0 0 0,-3 0-9 0,-3 0 9 16,3 3 0-16,0 0 0 0,0 5 0 0,-6-3 0 16,3 3 0-16,-3 3 8 0,0-3-8 0,3 5 0 15,-3-2 10-15,0 2-10 0,3 1 12 0,-2 2-12 0,-1 0 14 16,0 5-4-16,3-2-1 0,3-3 0 0,-3 8-9 0,0 2 12 15,3 1-12-15,0-1 12 0,3 1-12 0,0 2 0 16,3-2 0-16,-3-1 0 0,3 6 0 0,-1-3 0 16,4 1-9-16,-3-1 9 0,0 0 0 0,3-2 0 15,0-1-8-15,0-2 8 0,3 0 0 0,-3 0 0 16,3 0-8-16,0-5 8 16,-3-3-28-16,3 0-3 0,-1-3 0 0,1-2 0 15,-3-1-69-15,0-4-13 0,0 2-3 0</inkml:trace>
  <inkml:trace contextRef="#ctx0" brushRef="#br0" timeOffset="34518.2663">9938 13176 860 0,'-9'0'19'0,"6"-8"4"0,0-5 1 0,-3 0 0 0,-3 8-24 0,3-1 0 0,3 6 0 0,0 3 0 15,-3 0 40-15,3 5 3 0,0-1 1 0,0 4 0 16,3 0-18-16,0 2-3 0,0 0-1 0,0 3 0 15,6 0 2-15,-3 2 1 0,0-2 0 0,3 3 0 16,-3-3-5-16,3-1 0 0,3-1-1 0,-3-1 0 16,3 0-7-16,0-2 0 0,0-1-1 0,0-2 0 15,-3-5-1-15,3 2 0 0,-4-2 0 0,1-3 0 16,0 0 10-16,-6 0 1 0,0 0 1 0,6-5 0 16,0-1-2-16,-6 6 0 0,0-10 0 0,3-1 0 15,0 1-20-15,-3-4 0 0,-3 1 0 0,0 0 0 16,-3 0-20-16,3-1-9 0,0 4-2 0,0-1 0 15,-3-2 8-15,6 2 2 0,-3 3 0 0,3 1 0 16,0 7 21-16,0 0 0 0,-2-6-9 0,2 6 9 0,0 0 0 16,0 0 0-16,0 0-8 0,5 6 8 0,1-4 0 15,0 3 0-15,0 1-8 0,3 2 8 0,-6-3 0 16,3 3-8-16,3-5 8 0,-3 2 0 16,0 0-36-16,0 0-1 0,0 3 0 0,-6-8-488 15</inkml:trace>
  <inkml:trace contextRef="#ctx0" brushRef="#br0" timeOffset="34870.4344">10128 13166 914 0,'3'-11'20'0,"0"6"4"0,-3 5 0 0,0 0 3 0,0 0-27 0,3 5 0 0,0 0 0 0,0 1 0 15,0 2 70-15,0-3 9 0,0 3 1 0,0 0 1 16,-3-8-17-16,0 0-4 0,0 0-1 0,3 2 0 16,-3-2-23-16,0 0-4 0,0 0 0 0,0 0-1 15,0 0-4-15,0-8-1 0,-3-5 0 0,0 3 0 16,-3-1-16-16,3 1-10 0,0-1 12 0,-6-2-12 16,3-3 0-16,3 3 0 0,0-1 0 0,0 1 0 15,0 0 0-15,3 2 0 0,-3 1 0 0,3-1 0 16,0-2 0-16,0 5 0 0,0-3 0 0,3 3 0 15,-3 1 0-15,3 1 0 0,-3-4 0 0,3 4-12 16,0-2-24-16,0 3-4 0,3 0 0 0,-6 5-1 16,3-5-27-16,0-1-6 0,3-2-1 15,0 6 0-15,0-1-23 0,0 0-5 0,-3 1-1 0,6-1-191 16,0 3-38-16</inkml:trace>
  <inkml:trace contextRef="#ctx0" brushRef="#br0" timeOffset="34971.3862">10286 13015 831 0,'0'0'18'0,"0"0"4"0,0 0 1 0,6 5 1 0,0-2-24 0,-3 2 0 15,0 0 0-15,-3-5 0 0,0 0 49 0,0 0 6 16,0 0 1-16,3 6 0 0,-3-6-44 0,0 0-12 0,0 0 0 0,0 0-304 16,0-8-64-16</inkml:trace>
  <inkml:trace contextRef="#ctx0" brushRef="#br0" timeOffset="35652.8125">10405 12914 1119 0,'-3'-2'24'0,"3"2"6"0,0 0 1 0,0 0 1 0,0 0-32 0,-3 0 0 0,3 0 0 0,0 0 0 16,0 0 76-16,0-3 10 0,-3 0 2 0,3 3 0 0,0-8-40 0,-3 3-7 16,-3 0-1-16,3-6-1 0,3 1-26 0,-6-1-5 15,0-2 0-15,0 2-8 0,0-2 15 0,4 0-4 16,-1 2-1-16,-3-2 0 0,0 0-10 0,3 2 0 16,3 3 0-16,0 0 8 0,0 0-8 0,0 0 12 15,-3 3-12-15,3 3 12 0,0 2-21 0,0 0-4 16,0 0-1-16,0 0 0 0,0 0 1 0,9 7 0 15,0-1 0-15,2 2 0 0,-2 2 13 0,0 1 0 16,-3-3 0-16,0 2-9 0,3-2 9 0,0 3-8 0,-3-6 8 0,6 0-8 31,-12-5-32-31,9 6-5 0,3-4-2 0,-3-2 0 16,0 0-20-16,-9 0-4 0,9-5-1 0,-1-3 0 16,4 0-8-16,-6-2-1 0,0-1-1 0,0-2 0 15,0 0 43-15,-3-1 9 0,0 1 2 0,0-3 0 0,-3 0 28 0,0 1 0 0,0-4 0 0,0 6 10 16,-3-3 44-16,0 3 9 0,3-1 1 0,-3 4 1 15,0-3 9-15,0 5 2 0,-3 2 0 0,6 6 0 16,0 0-36-16,-6-5-6 0,-3 5-2 0,0 0 0 16,9 0 7-16,-5 5 1 0,-1 6 0 0,0-3 0 15,3 0-29-15,0 2-11 0,6 4 8 0,-6-1-8 16,3-2 0-16,3-1 0 0,0 1 0 0,0-1 0 16,3 1 0-16,0-3 0 0,-4 0 0 0,7-3 0 15,0 0-13-15,0-5 5 0,-3 3 8 0,3-3-13 16,0-3 5-16,0 1 8 0,0 2-13 0,0-3 5 15,0 3 8-15,3 0 0 0,-3 0 0 0,0 0-8 16,-1 0 8-16,1 3 0 0,3 2 0 0,-6 0 0 16,0 3 0-16,0 3 0 0,3-3 10 0,-3 5-10 0,0-2 36 0,0 7 0 15,-3-2 1-15,3 2 0 0,0 1 9 0,-3-1 2 16,0 4 0-16,0-1 0 0,0 3-16 0,0-1-4 16,0-1 0-16,-3-1 0 15,0 5-46-15,0-5-10 0,3 1-1 0</inkml:trace>
  <inkml:trace contextRef="#ctx0" brushRef="#br0" timeOffset="36710.9739">8842 15589 1101 0,'0'0'24'0,"0"0"4"0,0 0 2 0,-6-2 2 0,4-1-32 0,2 3 0 0,0 0 0 0,-6 0 0 16,3-3 13-16,3 3-4 0,0 0-1 0,0 0 0 15,0 0 9-15,0 0 2 0,-6 0 0 0,6 0 0 16,0 0 3-16,0 0 1 0,-3 6 0 0,3 2 0 16,0-1-6-16,3 1-1 0,3 3 0 0,0 5 0 15,2 0-7-15,4 0-1 0,3 2-8 0,-3-2 12 16,3 0-12-16,3 0 0 0,0-3 0 0,0-2 0 16,-6-1 0-16,5-5 0 0,-5 3 0 0,3-5 0 15,0-3 0-15,-3 0 0 0,-3-3 8 0,3-2-8 16,-6 0 20-16,0-3 2 0,-6-3 0 0,0-2 0 15,0-3-2-15,0 0 0 0,-3-2 0 0,-6-3 0 16,0 2-10-16,-3-2-2 0,3 2-8 0,-3-2 12 0,-3 3-12 16,0 2 0-16,-2 3 0 0,2-3 0 0,-3 3 0 15,3 2-13-15,0 0 1 0,3 1 0 0,3 2 12 0,0 3 0 16,3-1 0-16,0 4 10 0,6 2 7 0,0 0 2 16,0 0 0-16,0 0 0 15,0 0-7-15,0 0 0 0,9 0-1 0,0 0 0 0,-3 0-11 0,3 0 0 16,0-3 0-16,3 0 0 0,-3-5 0 0,3 6 0 15,-3-9 0-15,0 6 8 0,-3-8-8 0,0-3-11 16,-4-3 3-16,4-2 0 0,-3-3 8 0,0 0 0 16,-3-5 0-16,0-2 0 0,0-1 0 0,0 3 0 15,0-3 0-15,-3 3-8 0,0 0 8 0,0 2 0 0,0 1 0 16,1 2 0-16,-4 6 0 0,0 4 0 0,3 1 0 16,0 2 0-16,0 4 0 0,3-1 8 0,-3 2-8 0,3 4 0 15,0 2 0-15,0 0-16 0,0 10 2 0,0 3 1 16,6 3 1-16,0 3 1 0,3 5 0 0,-1 2 0 15,1 3 11-15,6 6-8 0,3 4 8 0,3 4-8 16,3 2 8-16,3 0-10 0,2 2 10 0,1 1-10 16,-3 2 10-16,0-2 0 0,2-3 0 0,-2 0 0 15,0-3 0-15,0-2 0 0,0-3 0 0,-4-3 0 16,1-5 12-16,-3-2 4 0,-6-1 0 0,3-7 1 16,-6-6-17-16,0-2-16 0,0-4 4 0,-7-1 0 15,-5-6 12-15,6-3 0 0,-3-5 12 0,-3 0-12 16,-6-5 16-16,0-5-4 0,1 2-1 0,-4-6 0 15,0 1-3-15,-3-5-8 0,-3 7 12 0,3-2-4 16,-3 3 0-16,0 4 0 0,3 1 0 0,-3 0-487 16,7 2-97-16</inkml:trace>
  <inkml:trace contextRef="#ctx0" brushRef="#br0" timeOffset="37160.1497">9325 14687 1062 0,'0'-24'23'0,"0"24"5"0,0 0 0 0,0 0 3 0,0 0-31 0,0 6 0 0,3 1 0 0,0 1 0 15,3 3 56-15,0 2 6 0,2 6 1 0,1-1 0 16,3 3-13-16,-3 3-2 0,3 0-1 0,0 2 0 16,-6 4-13-16,6-1-2 0,0 0-1 0,0 0 0 0,3 0-1 0,-1-3 0 15,-2 1 0-15,0-3 0 0,0 0-18 0,0-1-3 16,-3-1-1-16,0-4 0 0,3-2-8 0,-6 2 0 16,0-4 0-16,0-1 0 15,0-5-28-15,0 2-8 0,-3-2-2 0,0-5-682 16</inkml:trace>
  <inkml:trace contextRef="#ctx0" brushRef="#br0" timeOffset="37684.3843">9587 14904 1188 0,'0'-11'26'0,"-3"6"6"0,0 2 0 0,3 3 1 0,0 0-33 0,-3 8 0 0,0 0 0 0,3 3 0 16,3 0 44-16,-3-1 1 0,0 3 1 0,6 1 0 15,-3 1-22-15,3-1-5 0,-1-1-1 0,1 3 0 16,0-3 2-16,3 0 0 0,3 0 0 0,0-2 0 16,-3-3-8-16,3 3 0 0,-3-4-1 0,3 1 0 15,-3-5-11-15,0 0 0 0,-3 2 0 0,3-5 8 16,-3 0-8-16,-6 0 10 0,0 0-10 0,5-3 10 16,-2-2 7-16,0-6 2 0,-3 4 0 0,-3-4 0 15,0-2-11-15,0 0-8 0,-2-1 12 0,-1-2-12 16,0-2 0-16,0 5 0 0,3-1 0 0,0 1 0 15,0 3 8-15,0 2-8 0,0 0 0 0,0 0 0 16,3 0 0-16,-6 3 0 0,6 5 0 0,0 0 0 16,0 0 0-16,0 0-12 0,0 0 0 0,0 0 0 15,6 5 4-15,0 0 8 0,0 6-13 0,0-3 5 0,-3-3 8 16,6 3 0-16,-3-3 10 0,-1 3-10 0,4-3 14 0,-3 1-3 16,0-1-1-16,0-2 0 0,0-3-1 0,-6 0 0 15,0 0 0-15,6 0 0 0,-6 0-1 0,0 0 0 16,3-6 0-16,0 1 0 0,0-3 8 0,-3-2 0 15,3-1 1-15,-3 0 0 0,-3-2-17 0,0-3 10 16,3 0-10-16,-3-2 8 0,0 2-8 0,0-3 0 16,3 4 0-16,0-1 8 0,-3 0-8 0,3 3 0 15,0 2 0-15,0 3 0 0,3 3-11 0,-3 5 3 16,0 0 0-16,0 0 0 0,9-3-1 0,-3 6 0 16,3 2 0-16,0 0 0 0,3 3 9 0,-3 0-12 15,3 3 12-15,0-1-12 16,-3 1-15-16,2-3-3 0,1 3-1 0,-3-6 0 15,0-3-49-15,3 4-9 0,-3-6-3 0,0 0-320 0,3-3-65 0</inkml:trace>
  <inkml:trace contextRef="#ctx0" brushRef="#br0" timeOffset="37973.3523">9944 14653 957 0,'0'-8'20'0,"0"0"5"0,-6 2 1 0,6 6 2 0,0 0-28 0,-9-2 0 0,0-1 0 0,9 3 0 16,0 0 67-16,0 0 7 0,-6 5 2 0,3 1 0 15,0 2-24-15,0 0-5 0,3 2-1 0,3 1 0 16,-3-1-19-16,6 1-4 0,0 2-1 0,3-5 0 16,-3 3-6-16,0-3 0 0,3-3-1 0,0 0 0 15,0 1-3-15,-9-6-1 0,0 0 0 0,11 0 0 16,-2 0 6-16,-3-3 2 0,-3-2 0 0,0-3 0 16,0-3 15-16,-3 0 3 0,0 1 1 0,-6-3 0 15,0-3-10-15,0 0-1 0,3-3-1 0,-5-2 0 0,-7-3 9 16,3 1 1-16,0-4 1 0,0-2 0 0,3 0-1 0,-3 2-1 15,0-2 0-15,3 3 0 0,-3 2-24 0,0 0-11 16,1 6 10-16,-1 2-10 0,3-3-9 0,0 6-8 16,-3 3-2-16,3-4-605 15,3 6-122-15</inkml:trace>
  <inkml:trace contextRef="#ctx0" brushRef="#br0" timeOffset="38709.038">10105 14473 604 0,'0'-29'13'0,"0"23"3"0,0 6 1 0,0 0 0 0,2 11-17 0,1-1 0 16,0-2 0-16,0 6 0 0,0-1 82 0,0 3 13 16,0-6 2-16,0 4 1 0,0-1-8 0,0-3-2 15,0 1 0-15,0 0 0 0,0-4-24 0,0 1-4 16,-3-8-2-16,0 0 0 0,0 0-12 0,0 0-2 16,0 0-1-16,0 0 0 0,-3-8-19 0,3 1-4 15,-3-1-1-15,-3-3 0 0,3-5-9 0,-3-2-2 16,3-1 0-16,0 1 0 0,-3-4-8 0,3 1 0 0,-2 3 9 0,2-1-9 15,3-2 0-15,0 8 0 0,-3 2 0 0,3 1 0 16,3 2 0-16,-3 0 0 0,3 2 0 0,-3 6 0 16,5-2 0-16,1 2-16 0,3 0 2 0,0 2 1 15,-3 4-3-15,3-1-1 0,0 0 0 0,0 3 0 16,0 0 17-16,0 5 0 0,0-5-8 0,0 3 8 16,0-3 0-16,-3 3 0 0,0-1 0 0,2 1 0 15,-5-3 0-15,3 2 0 0,0 1 0 0,-3-3 0 16,0 0 10-16,0-3-1 0,-3-5 0 0,6 5 0 15,-6-5 1-15,0 0 0 0,0 0 0 0,0 0 0 16,0 0-2-16,0 0 0 0,0-5 0 0,0 0 0 16,-3-9-8-16,3 1 0 0,-3-3 9 0,0 0-9 15,0 1 0-15,0-4 0 0,0 1 0 0,3-1 0 16,-3 6 0-16,3 0-8 0,-3-1 8 0,3 4 0 16,0 2 0-16,3 3-8 0,-3 5 8 0,0 0 0 15,0 0 0-15,0 0 0 0,0 0 0 0,0 0 0 0,0 0 0 0,6 5-8 16,3 0 8-16,0 6 0 0,-3-6-8 0,3 6 8 15,0-6-8-15,0 5 8 16,-3-4-32-16,3-1-2 0,-3 3 0 0,3-3-449 16,0-2-89-16</inkml:trace>
  <inkml:trace contextRef="#ctx0" brushRef="#br0" timeOffset="39185.6382">10331 14118 910 0,'-3'37'25'0,"3"-37"7"0,0-8-32 0,0 6 0 0,0 2 0 0,0 0 0 16,0 0 72-16,0 8 8 0,-3 0 2 0,3 2 0 15,0 1-40-15,3-1-8 16,0 6-2-16,0-3 0 0,3 1 6 0,0-4 1 0,0 3 0 0,-3 1 0 16,5-1-12-16,-2 0-3 0,3-2 0 0,-3-1 0 15,3 1-12-15,0-3-2 0,0-3-1 0,0 0 0 16,0-2-9-16,0 0 0 0,-3-3 0 0,0-3 8 15,3 0-8-15,-3-2 0 0,-6 0 0 0,6-6 8 16,-3 1 0-16,-3-1 0 0,0 0 0 0,-3-2 0 16,3 0-8-16,-3-3 10 0,0 3-10 0,-6 0 10 15,3-1-10-15,3 6 0 0,0 3 0 0,0-3 0 16,0 6 0-16,3 2 8 0,0 0-8 0,0 0 8 16,0 0-8-16,0 0 0 0,0 0-12 0,6 2 12 15,3 4-13-15,0-1 5 0,-3-3 8 0,3-2-13 0,-3 3 13 16,2 0 0-16,-2-1 0 0,0 1-9 0,-6-3 9 0,6 3 0 15,0-3 0-15,-6 0 0 0,0 0 0 0,0 0 0 16,6 0 0-16,-6 0 0 0,0 0 25 0,0 0 1 16,0 0 0-16,0 0 0 0,0 0 4 15,0 0 1-15,-3-3 0 0,3-2 0 0,0-3-1 0,-3 3 0 16,0-3 0-16,0 2 0 16,0-2-18-16,0 0-3 0,0 3-1 0,-3 0 0 0,3 0-8 0,0 2 0 15,1 0 0-15,-1-2 8 0,0 2-8 0,3 3 0 16,0 0-12-16,0-5 12 15,3 0-47-15,-3 5-1 0,3-8-1 0,-1 3-486 0,-2-3-97 0</inkml:trace>
  <inkml:trace contextRef="#ctx0" brushRef="#br0" timeOffset="39449.9438">10375 13576 1198 0,'-3'-16'26'16,"3"13"6"-16,0 3 0 0,3 3 3 0,3 2-35 0,-3 3 0 0,3 0 0 0,3 3 0 15,3 2 64-15,0 3 7 0,3 2 1 0,-3 1 0 16,6 5-30-16,0-1-6 0,-4-1 0 0,1 1-1 16,0 1-9-16,0 0-2 0,3 5 0 0,-3-2 0 15,-3 4-11-15,0-2-2 0,2 1-1 0,-2-1 0 16,0-3-10-16,-3 1 0 0,3-4 0 0,-3-1 8 15,0-7-21-15,-3 1-5 0,0 0-1 0,-3-3-477 16,3-2-96-16</inkml:trace>
  <inkml:trace contextRef="#ctx0" brushRef="#br0" timeOffset="39727.3684">10649 13711 1231 0,'-3'5'27'0,"3"-5"5"0,0 0 2 0,0 0 1 0,-3 5-35 0,0 1 0 0,0 2 0 0,0-1 0 15,0 4 52-15,3 0 4 16,-6 2 1-16,3 3 0 0,3-3-8 0,-3 3-1 0,3 2-1 0,0-2 0 16,0 3-9-16,3-3-2 0,0 0 0 0,3-3 0 15,-3 0-7-15,3 0-1 0,0 0-1 0,0-5 0 16,0 3-19-16,3-3-8 0,-3-3 8 0,3 0-8 15,0 1 0-15,3-1 0 0,-3-5 0 0,0 0 0 16,0-3 0-16,2-2 0 0,-2 0 0 0,3 0 0 16,0-3-45-16,0 0-2 0,-3 0 0 0,-3-6-468 15,0 7-93-15</inkml:trace>
  <inkml:trace contextRef="#ctx0" brushRef="#br0" timeOffset="40282.9876">11012 13412 1436 0,'0'0'32'0,"0"0"6"0,0 0 2 0,0 0 0 16,0 0-32-16,0 0-8 0,0 0 0 0,0 0 0 15,0 5 49-15,0 3 9 0,-3 0 2 0,6 2 0 0,0 1-24 0,3 0-5 16,0 2-1-16,0 0 0 0,3 0 14 0,-3 3 4 16,6-3 0-16,-3 1 0 0,0-1-24 0,0 0-4 15,0-2 0-15,3-1-1 0,-3-2-19 0,-1 0 0 16,4-3 0-16,-3 1 0 0,0-1 0 0,-3 0 0 16,0-2 0-16,0-3 0 15,0-3-35-15,-6 3-7 0,6-2-2 0,-3-1-521 16,3-5-105-16</inkml:trace>
  <inkml:trace contextRef="#ctx0" brushRef="#br0" timeOffset="40435.9628">10905 13205 1799 0,'-9'-2'51'0,"3"2"11"0,0-3-50 0,3-2-12 0,0 5 0 0,0 0 0 15,-3 0 58-15,4 5 9 0,-1-2 1 0,3-1 1 16,3 4-45-16,-6-1-8 0,0 0-3 0,6-2-609 15,0 5-121-15</inkml:trace>
  <inkml:trace contextRef="#ctx0" brushRef="#br0" timeOffset="41972.161">10908 14491 1138 0,'0'0'32'0,"0"0"8"0,0 0-32 0,0 0-8 16,0 0 0-16,0 0 0 0,0 0 0 0,0 0 0 15,9 0 0-15,-9 0 8 0,12 0-16 0,0 0-4 0,-3 3 0 0,3 0 0 16,3-1 12-16,2 6-13 0,1 0 5 0,0 0 8 16,3 3-8-16,6 2 8 0,0-3 0 0,2 4 0 15,1-1-14-15,3-3 2 0,3 1 0 0,2 0 0 16,1-3 12-16,0-1 10 0,-1-1-2 0,-2-6 0 15,0 2-8-15,-3-2 0 0,-4-2 0 16,4-4 0-16,0-1 0 0,-3-1 0 0,-1-3 0 0,1 0 8 16,0 1-20-16,-3-3-5 0,2 2-1 0</inkml:trace>
  <inkml:trace contextRef="#ctx0" brushRef="#br0" timeOffset="54154.7914">13251 15433 795 0,'-15'-16'17'0,"6"14"4"0,-3-4 1 0,3 4 1 0,0-1-23 0,-6 3 0 16,-3-3 0-16,-2 1 0 0,2-1 31 0,-3 3 1 15,3 0 1-15,-3 3 0 0,-3-1-7 0,4-2-2 16,-1 3 0-16,-3 2 0 0,0 1 12 0,0-1 1 0,-3 3 1 0,4 2 0 15,-4-2 0-15,3 0 0 0,-6 3 0 0,4-1 0 16,2 4-14-16,-3-1-4 0,0 3 0 0,0-3 0 16,1 8-8-16,-1 0-3 0,3 3 0 0,0 0 0 15,3 2-9-15,0 4-12 0,1-1 2 0,2 2 1 16,3 1 9-16,0 3 0 0,3-4 0 0,0 4 0 16,3-1 0-16,0 3 0 0,0 0 0 0,6 0 0 15,3 3 0-15,0 2-8 0,0 3 8 0,6 0-8 16,0-2 8-16,3 4 0 0,0-4-9 0,6-1 9 15,0 0 0-15,6 1 0 0,3-1 0 0,-1 3 8 16,7-8-8-16,3 0 0 0,6-3 0 0,2-5 0 16,1-2 0-16,0-6 8 0,-1 3-8 0,1-8 0 15,0 0 0-15,-1-6-9 0,-2 1 0 0,3-9 0 16,5-4 9-16,-5-4-13 0,3 1 5 0,-4-5 8 0,1-6-10 0,-3 0 10 16,-1-8 0-16,-2-2-9 0,0-1 9 0,0-5 0 15,-4-7 0-15,-5 2 0 0,3-6 0 0,-3-2 0 16,-4-5 10-16,-2-3-10 0,0-8 32 0,-3-2 0 15,-3 5 0-15,-3-9 0 0,-6 4-10 0,-3-1-2 16,-3-4 0-16,-3 7 0 0,-3 0-7 0,0 5-1 16,-6 3-1-16,-3 3 0 0,-3 5-2 0,0 0 0 15,0 6 0-15,-5-1 0 0,-1 5 3 0,0 4 1 16,-3-1 0-16,-3 5 0 0,4 1-2 0,-4 8-1 0,-3 2 0 16,3 2 0-1,-2 6-32-15,-1 3-6 0,-3 3-2 0,0 7-438 0,7 0-87 0</inkml:trace>
  <inkml:trace contextRef="#ctx0" brushRef="#br0" timeOffset="55227.7426">13307 16835 817 0,'0'0'23'0,"0"0"5"0,0 0-28 0,0 0 0 0,0 0 0 0,6 6 0 16,-3-4 10-16,3 9-10 0,-3-3 10 0,3 2-10 15,3-2 0-15,0 6 0 0,0-1 0 0,3 0 0 0,0 3-13 0,3 3 1 16,-4-1 0-16,7 3 0 0,0-2 39 0,0 7 8 15,3-7 1-15,0 2 1 0,3 3-15 0,2-6-3 16,1 3-1-16,3-2 0 0,0-3-18 0,-1 0 0 16,4-3 8-16</inkml:trace>
  <inkml:trace contextRef="#ctx0" brushRef="#br0" timeOffset="56693.3983">14444 17222 867 0,'0'0'19'0,"0"0"4"0,0 0 1 0,0 0 0 0,0 0-24 0,0 0 0 15,0 0 0-15,0 0 0 0,3-6 52 0,0-1 6 16,-3 4 1-16,0 3 0 0,0-5 1 0,0 5 0 15,0 0 0-15,0 0 0 0,-3-6-7 0,-3 4-1 16,3-1 0-16,0 0 0 0,0-2-24 0,0 5-4 16,-3 0-2-16,1-3 0 0,-1 6-22 0,0-3 8 15,0 0-8-15,-3 5 0 0,3-5 0 0,0 6-13 0,-3-4 1 16,0 9 1-16,3-8-7 0,0 7-2 0,0-2 0 0,3 0 0 31,-3 3-4-31,3 2-2 0,0-5 0 0,3 5 0 16,0 0-2-16,-3 0 0 0,3 1 0 0,0-4 0 0,3-2 12 15,0 0 1-15,0 5 1 0,0-7 0 0,0 7 14 16,3-5 0-16,-3-3 0 0,3 8-9 0,0-5 9 0,3 3 0 16,-3-3 0-16,3 5 0 0,-3 0 16 0,3 0-2 0,0 1 0 15,-3-1 0-15,0 0 8 0,2 0 2 0,-5 3 0 0,3 0 0 16,-3-3 7-16,0 3 1 0,0-3 1 0,0-2 0 16,-3 2 3-16,0-2 1 0,-3-3 0 0,3 2 0 15,-6-2-5-15,3 0 0 0,-3-2-1 0,0 1 0 16,1-1-2-16,2-1 0 0,-6-5 0 0,3 5 0 15,3-2-43-15,-3-3-9 0,0 0-1 0,0 0-500 16,3 0-99-16</inkml:trace>
  <inkml:trace contextRef="#ctx0" brushRef="#br0" timeOffset="57553.0569">14477 17441 1026 0,'0'0'22'0,"3"3"5"0,6 2 1 0,-3 1 1 0,0 2-29 0,0-3 0 0,3-3 0 0,-3 4 0 15,3-1 22-15,-3-2-2 0,0 2 0 0,2-5 0 16,-2 0 4-16,-6 0 1 0,0 0 0 0,6-5 0 16,0-3 8-16,0 2 2 0,0-1 0 0,-3 1 0 15,0-7-3-15,0 5 0 0,3 0 0 0,-6-2 0 16,0-4-20-16,0 1-12 0,3 5 12 0,-3-5-12 15,-3 2 11-15,0 3-11 0,3-5 10 0,-3 8-10 16,3-8 8-16,-6 10-8 0,3-2 0 0,0-1 0 16,3 6 0-16,-6-5 0 0,3 5 0 0,3 0 0 15,0 0-10-15,0 0-8 0,-3 5-2 0,0 6 0 16,3 0-5-16,3-1-2 0,3 9 0 0,0-3 0 16,0 7 15-16,0-1 2 0,3-4 1 0,3 3 0 15,-3 3 9-15,0-3 0 0,3 0-9 0,0-5 9 16,-3-3 0-16,3-5 0 0,-4 6 0 0,1-9 0 15,3 0 20-15,-3-2-2 0,0-3 0 0,-3 0 0 0,3-3 1 0,0-2 0 16,0-6 0-16,0 3 0 0,-6-10-9 0,3 5-2 16,0-9 0-16,0 1 0 0,-6-8-8 0,3 8 12 15,0-5-12-15,0-6 12 0,-3 0-12 0,0 6 0 16,0-3-10-16,0-3 10 0,-3 3 0 0,0-6 0 16,-3-4 0-16,3 4 0 0,-3-2 0 0,0 5 0 15,3 3 0-15,-6 0 10 0,3 3-10 0,0-1 0 16,-3 6-12-16,3 3 12 0,0-4-9 0,-3 4 9 15,3 7 0-15,3 1 0 0,-3-1 0 0,3 6 0 16,-3 2 8-16,0-2-8 0,6 5 0 0,-3 0 0 16,-2 5 0-16,5-5 0 0,0 8 0 0,0 0-12 15,0 5 12-15,0-2-13 0,3 7 13 0,2 4-9 0,1 4 9 0,0 1-8 16,0 2 8-16,3 0-10 0,3 10 10 0,0-2-10 16,0-2 10-16,0 2 0 0,3-3 0 0,-3-2 0 15,3 0 0-15,-1-3 0 0,-2-3 0 0,0-2 0 16,3 3 0-16,-3-6 0 0,0-3 0 0,0 1 8 15,3-6-8-15,-3-5 8 0,0 5-8 0,-4-7 8 16,1-1-8-16,3-3 12 0,0-2-4 0,0 6 0 16,-3-12-8-16,3 4 11 0,0-3-11 0,0-1 12 15,-3-7-12-15,0 5 0 0,0-5 9 0,-1 0-9 16,1-6 0-16,0 6 0 0,-3-6 0 0,0 3 0 16,0-2 0-16,-3-1 0 0,0 4 0 0,-3-4 0 15,0 0 0-15,0 6 0 0,-3 0 0 0,0 0 0 16,-3 5 0-16,3-3 0 0,-3 3 0 0,0 3 0 0,-6-3 0 15,4 3 0-15,-1 5 0 0,3 0 0 16,-3 0 0-16,3 5 0 0,-3 0 0 0,3 3 11 16,3 0 7-16,0 3 2 0,0 2 0 0,6 0 0 0,-3 1-10 0,3 1-2 15,0 1 0-15,3 0 0 0,-3 3 0 0,3-6-8 16,0 0 12-16,0 6-4 0,0-6 0 0,6 0 0 16,-4-5 0-16,1 5 0 0,0-2-8 0,3-3 0 15,-3-3 0-15,3-2 0 16,0-3-41-16,0 0-11 0,-3 0-1 0,3-3-618 15</inkml:trace>
  <inkml:trace contextRef="#ctx0" brushRef="#br0" timeOffset="57862.3912">15272 17150 966 0,'0'0'27'0,"0"0"7"0,0 0-34 0,0 0 0 0,0 0 0 0,0 0 0 16,0 0 36-16,-6 0 0 0,0 0 0 0,6 0 0 16,-3 0 3-16,-3-2 1 0,3 2 0 0,3 0 0 15,0 0-7-15,-6 2-1 0,0 4 0 0,0-1 0 16,0-2-7-16,3 7-1 0,0-2-1 0,3 3 0 16,-3-1-13-16,3 1-2 0,3 2-8 0,-3 0 12 15,3 0-12-15,-3 1 0 0,6-1 8 0,-3 0-8 16,6-2 0-16,-3-1 9 0,0-4-9 0,3 7 8 15,0-8-8-15,0 3 12 0,3-3-12 0,-3 1 12 16,5-4-12-16,-2-2 0 0,3 0 0 0,-6 0-11 0,3 0-1 16,-3-2-1-16,3-4 0 0,-3 1 0 15,0-3-39-15,-3 3-8 0,3-3-2 0,0-3-503 16</inkml:trace>
  <inkml:trace contextRef="#ctx0" brushRef="#br0" timeOffset="58107.7774">15361 16796 1087 0,'0'0'24'0,"0"0"4"0,0 0 2 0,0 0 1 0,3 8-31 0,3 0 0 0,-3 2 0 16,3 3 0-16,-6 1 32 0,6-1 1 0,0 5 0 0,3 4 0 16,-3-1-1-16,3-3 0 0,-3 9 0 0,3-3 0 15,2-3 0-15,-5 5 0 0,3 1 0 0,0-4 0 16,0 4-18-16,0-6-4 0,-3 3-1 0,3-3 0 15,-3 0-9-15,0-2 8 0,0-1-8 0,-3-5 8 16,0 6-8-16,0-6 0 0,0 0 0 0,0-5 0 31,-3 6-32-31,0-9-8 0,0 3-1 0,0-8-373 0,0 0-74 0</inkml:trace>
  <inkml:trace contextRef="#ctx0" brushRef="#br0" timeOffset="58323.2456">15436 17097 1087 0,'0'0'24'0,"3"-5"4"0,-1-3 2 0,1 6 1 16,6-4-31-16,-6 1 0 0,3 0 0 0,0 2 0 16,3-2 40-16,-3 5 1 0,0-6 1 0,0 6 0 0,3-2-15 0,0 2-3 15,0 2-1-15,-3-2 0 0,3 0-2 0,-3 6 0 16,3-1 0-16,-3-2 0 0,2 2 11 0,-2 8 3 16,3-5 0-16,-3 3 0 0,3-3-1 0,0 5 0 15,-6 0 0-15,6-2 0 0,-3-3-15 0,0 5-3 16,0-3-1-16,0-2 0 0,-3 0-15 0,3 0 0 15,-3-2-12-15,0-1 12 16,0 0-80-16,-3-5-10 0,0 0-2 0</inkml:trace>
  <inkml:trace contextRef="#ctx0" brushRef="#br0" timeOffset="58923.0945">15754 17044 936 0,'0'0'26'0,"0"0"7"0,0 0-33 0,0 0 0 0,0 0 0 0,0 0 0 15,0 0 91-15,0 0 11 0,0 0 2 0,0 0 1 16,0 0-35-16,0 0-7 0,-6 0-2 0,6 0 0 16,-3 8-15-16,-3-2-3 0,3 2-1 0,0-3 0 15,3 8-18-15,3 0-4 0,-3 1-1 0,3-4 0 16,-3 1-19-16,6-1 0 0,-3 4 0 0,0-6 0 16,3 2 0-16,0-2 0 0,0 5 0 0,3-5-9 15,-3-2 9-15,0-1 0 0,3 0 0 0,0-2-8 16,-3-3 8-16,-6 0 0 0,0 0 0 0,0 0 0 15,8-3 9-15,-2-2-9 0,0 0 12 0,-3-3-12 16,-3-6 16-16,3 4-4 0,-3-3-1 0,0-1 0 16,-3 1-11-16,3-3 8 0,0-2-8 0,-3-1 8 0,6-2-8 0,-6 2 0 15,3 6 0-15,3-5 8 0,0 4-8 0,-3 1 0 16,0 0 0-16,3 0 0 0,3 5 0 0,-3-3 0 16,0 11 0-16,-3 0 0 0,3-5 0 0,6 2 0 15,-6 3-12-15,-3 0 12 0,0 0-9 16,12 6 9-16,3 2 0 0,-3 0 0 0,0 2 0 0,0-2 0 15,0 5 0-15,-1-2 0 0,1-3 0 0,-3 0 9 16,-3 2 1-16,6-2 0 0,-3 0-10 0,-3 0 12 16,-6-8-12-16,9 5 12 0,0 1 3 0,-9-6 1 15,0 0 0-15,6 0 0 0,-6 0-2 0,9 0 0 0,-3 0 0 16,-6 0 0-16,6-8-5 0,0-3-1 16,-3 6 0-16,3-3 0 0,-1 0-8 0,-2-3 8 0,3 1-8 0,-3-1 8 15,3-2-8-15,-3 5 0 0,0-2 0 0,0 2 0 16,0 0-9-16,0-3-4 0,0 6-1 0,0-3 0 15,-3 8 0-15,3-3 0 0,-3 3 0 0,0 0 0 16,0 0 2-16,0 0 0 0,6 3 0 0,0-3 0 16,-3 5 12-16,6 3 0 0,-6-3 0 0,6 3 0 15,0 0-12-15,0-2 0 0,3 4 0 0,-3-2 0 16,2-3 12-16,1 3 0 0,0-2 0 0,3-4-9 16,0 3 9-16,3-5-12 0,-6 6 12 0,3-6-12 15,-3 0-22 1,0 0-5-16,-4-6-1 0,1 4 0 0,0-3-35 0,-3-3-7 15,-6 2-2-15</inkml:trace>
  <inkml:trace contextRef="#ctx0" brushRef="#br0" timeOffset="59124.3301">15694 16732 1926 0,'-14'0'42'0,"14"0"9"0,-3 0 1 0,-3 6 3 0,6-6-44 0,-3 7-11 15,0-1 0-15,3-6 0 0,0 5-17 0,0-5-6 16,0 8-1-16,0-3-808 0</inkml:trace>
  <inkml:trace contextRef="#ctx0" brushRef="#br0" timeOffset="60084.5048">16629 16740 1000 0,'0'0'28'0,"3"-8"7"0,0 3-35 0,0-3 0 16,-6 0 0-16,3 8 0 0,3-5 27 0,-3 5-2 16,0 0 0-16,0 0 0 0,0 0 12 0,0 0 3 15,0 0 0-15,0 0 0 0,0 0-8 0,0 0-2 16,9 0 0-16,-9 0 0 0,3 5-1 0,6 3 0 16,6 3 0-16,0-1 0 0,0 3-7 0,-1 3-2 15,1 0 0-15,6 3 0 0,0-6-8 0,-6 5-3 0,-3-2 0 0,0-5 0 16,3 2-9-16,-1 0 8 15,-5 1-8-15,-3-6 8 0,0-3 8 0,0 3 0 0,0-3 1 0,-6-5 0 16,0 0 14-16,0 0 2 0,6-3 1 0,-6 3 0 16,0 0-6-16,3-5 0 0,0 0-1 0,0-3 0 15,-3-5 1-15,0 2 0 0,-3-2 0 0,0-3 0 16,6-3-7-16,-6 1-1 0,0 5 0 0,-3-6 0 16,3-2-12-16,0 8-8 0,3-6 8 0,-3 3-8 15,0 1 0-15,3-1 0 0,6 2 0 0,-6-4 0 16,-3 5-21-16,3-1-3 0,3 1 0 0,3 5 0 15,-3-2-65-15,0 2-14 0,0 2-2 0</inkml:trace>
  <inkml:trace contextRef="#ctx0" brushRef="#br0" timeOffset="60500.2647">17144 16563 806 0,'-6'-8'17'0,"6"8"4"0,0 0 1 0,0 0 2 0,-3 0-24 0,3 0 0 16,0 0 0-16,-6 0 0 0,0 0 38 0,0 0 3 16,6 0 1-16,-6 0 0 0,0 0 6 0,-3 3 0 15,6-1 1-15,-2 1 0 0,5-3-6 0,-3 5-2 16,-6-2 0-16,6 5 0 0,3 0-14 0,-3 0-3 16,-3 0-1-16,3 2 0 0,0 3-15 0,3 3-8 15,3-2 8-15,-3 1-8 0,0 1 0 0,3 0 0 16,3 0 0-16,0-3 0 0,0 6 0 0,-3-6 8 0,5 0-8 0,1-2 0 15,3 2 8-15,-3-5-8 0,-3 0 10 0,3 0-10 16,3-3 9-16,-6-5-9 0,-6 0 8 0,0 0-8 16,9 0 11-16,0 0-3 0,-9 0-8 0,3-8 12 15,3 3-2-15,-3-3-1 0,3-3 0 0,-3 1 0 16,-9-1-9-16,3-2 0 0,9 0 0 0,-3 0 8 16,-3-1-8-16,-3 4 0 0,0-3 0 0,0 2 8 15,6 0-8-15,-3 1 0 0,-6 2 0 0,6 5 8 16,3-2-8-16,-3 5 8 0,0 0-8 0,-3 5 8 15,3-5-8-15,3 3-9 0,-3 5 9 0,3 0-13 16,-6 2 1-16,6 4 0 0,6-1 0 0,0 0 0 16,-3 0 2-16,2-2 1 0,1 2 0 0,3-2-414 15,3-3-82-15</inkml:trace>
  <inkml:trace contextRef="#ctx0" brushRef="#br0" timeOffset="60977.3086">17373 16529 518 0,'-3'13'14'0,"3"-13"5"0,6 8-19 0,-3 0 0 16,-3-3 0-16,0 8 0 0,3-8 76 0,-3 9 11 15,0-4 2-15,0 1 1 0,-3-1-27 0,6-2-6 16,3 0-1-16,-3-2 0 0,-6 4-12 0,6-2-2 15,0-3-1-15,-3-5 0 0,0 0-1 0,0 0-1 0,0 0 0 0,0 0 0 16,6 3 1-16,-6-3 0 0,0 0 0 0,0 0 0 16,0 0 0-16,0-5 0 0,-3-3 0 0,0-5 0 15,-3 5-11-15,3 0-1 0,3-3-1 0,-6-2 0 16,-3 5-10-16,6-5-1 0,3 0-1 0,0 2 0 16,0-2-15-16,0-1 9 0,0 1-9 0,0 5 8 15,3 0-8-15,-3-2 0 0,-3 2 0 0,3 3 0 16,0 5 0-16,0 0 0 0,3-6-9 0,0 1 9 15,3 2-16-15,-3 1 1 0,-3 2 0 0,6-3 0 16,6 3 0-16,-6-3 0 0,-6 3 0 0,0 0 0 16,6-2-5-16,6-1 0 0,-6 3-1 0,0-5 0 15,-6 5 1-15,6 0 0 0,3-3 0 0,0 1 0 16,-9 2 20-16,6 0-11 0,2-3 11 0,1 6-8 16,-3-1 8-16,-3 1-13 0,3 5 5 0,3-3 8 0,3 3-12 0,-6 3 12 15,-3-4-12-15,3 4 12 16,6 2 0-16,-6 1 0 0,-3-1 0 0,0 0 0 0,0 0 0 0,3 0 0 15,-3-5 0-15,0 3 0 0,-6-3 0 0,3-8 0 16,0 0 0-16,0 0 0 16,-3 5-21-16,3-5-10 0,0 0-1 0,0 0-378 15,3-5-75-15</inkml:trace>
  <inkml:trace contextRef="#ctx0" brushRef="#br0" timeOffset="61506.2207">17855 16351 1105 0,'0'0'24'0,"0"0"4"0,0 0 2 0,-8 0 2 0,-1 0-32 0,3 0 0 0,0 0 0 0,6 0 0 15,0 0 60-15,-6 0 6 0,-6 0 1 0,6 3 0 16,6-3-23-16,0 0-5 0,-9 5-1 0,3 3 0 16,6 0-8-16,0 0-2 0,-3 3 0 0,0-1 0 15,0 3-18-15,3 1-10 0,6-1 10 0,0 3-10 0,-6-3 0 0,3-2 0 16,6 2 0-16,3 0 0 0,0 0 0 0,-3-2 0 15,-3 2 0-15,3-2 0 0,-4-6 0 0,4 3 0 16,0-3 8-16,0-2-8 0,-3-3 11 0,6-5-11 16,-6-1 12-16,0-4-12 0,0-1 15 0,0-2-4 15,-3-3-1-15,0-5 0 0,0 8-10 0,0-6 0 16,-3 1 0-16,0 2-11 0,0 2 11 0,0 1-8 16,-3 3 8-16,0 2-8 0,3 0 8 0,-3 2 0 15,3 1 0-15,-3 5 0 0,0-5 0 0,0 5 0 16,3 0 0-16,0 5-8 0,0 0-3 0,0 3 0 15,0-2 0-15,3 2 0 0,3-3 11 0,-3 5-8 0,0-2 8 0,0 0-8 16,3 0 0-16,0-2 0 0,-6-6 0 0,0 0 0 31,9 8-46-31,-9-8-9 0,0 0-1 0,12 0-356 0,-12 0-70 0</inkml:trace>
  <inkml:trace contextRef="#ctx0" brushRef="#br0" timeOffset="61923.0344">17975 15891 1044 0,'0'0'23'0,"0"0"5"0,0 0 0 0,5 5 1 15,-2 6-29-15,3-1 0 0,-3 6 0 0,3 0 0 16,0 5 21-16,0 0-1 0,0 1-1 0,0 4 0 16,3-2 22-16,-3 5 5 0,3-3 1 0,0 6 0 15,-6-3-11-15,6 0-1 0,0-2-1 0,-3-6 0 16,0 0-20-16,3-2-4 0,-3-1-1 0,-1-5 0 0,1 1 4 0,-3-6 1 15,0-3 0-15,-3-5 0 0,3 8 4 0,-3-8 1 16,0 0 0-16,0 0 0 0,0 0 1 0,3-8 1 16,0 5 0-16,0-7 0 0,0-4-21 0,0 1 0 15,-3 0 0-15,3 0 0 0,0 0 0 0,0-6 0 16,3 6 0-16,0 5 0 0,0-3 0 0,3 3 0 16,0 3-10-16,0 2 10 0,0-2-17 0,0 5 3 15,3 5 1-15,-3-2 0 0,2 2 1 0,-2 1 1 16,-3 2 0-16,3-3 0 0,-3 3 11 0,0 5 0 15,0 0 0-15,-3 0 0 0,0-2 0 0,0 8 0 0,-3-4 8 0,-3 4-8 16,0-1 13-16,0 1-1 0,-3-3-1 0,3-3 0 16,-3 0 13-16,-3 1 4 0,0-1 0 0,3 0 0 15,0-5-12-15,0 0-1 16,-2-5-1-16,2 2 0 0,3-10-30 0,0 5-5 0,-3-6-2 0,0-2-722 16</inkml:trace>
  <inkml:trace contextRef="#ctx0" brushRef="#br0" timeOffset="62341.1821">18251 15825 1048 0,'0'0'29'0,"3"13"8"16,0-5-29-16,-3 5-8 0,3 0 0 0,0 3 0 15,0 0 56-15,0 3 9 0,0-1 3 0,0 3 0 16,3-2 3-16,-3 2 1 0,3-2 0 0,-3 7 0 0,3-5-28 0,3 3-4 15,-6 0-2-15,6 0 0 0,0-1-15 0,0-1-3 16,0 1-1-16,0-1 0 0,-1-4-19 0,1-2 10 16,0-3-10-16,3-2 8 0,-3 2-8 0,0-5 0 15,0-3 9-15,3 3-9 0,-3-3 12 0,0-5-1 16,0 0-1-16,3 0 0 0,-3 0-2 0,-1-2 0 16,1-3 0-16,3-1 0 0,-6-7-8 0,6 5 8 15,-3-5-8-15,0-3 8 0,0-5-8 0,-3 5-17 16,0-3 4-16,0-2 1 15,-3 3-23-15,0-1-4 0,-3 1-1 0,0 2 0 0,-3 3 17 0,3 2 3 0,-3 0 1 0,-3 3 0 16,3 1 19-16,-3 1-10 0,0 4 10 0,-3-1-8 16,3 0 8-16,3 6 14 0,-3 0-3 0,0-1-1 15,0 4 21-15,3 1 4 0,3 4 1 0,-3 2 0 16,3 0-8-16,0 3 0 0,6 3-1 0,0-1 0 16,0 1-4-16,0-1-1 0,6-2 0 0,-3 5 0 15,3-5-11-15,3-2-3 0,3-4 0 0,-1-2 0 16,1 0-8-16,0-3-14 0,0-2 3 0,3-3-553 15,3-3-112-15</inkml:trace>
  <inkml:trace contextRef="#ctx0" brushRef="#br0" timeOffset="63122.27">16638 17801 1062 0,'0'0'23'0,"0"0"5"0,0 0 0 0,0 0 3 0,0 0-31 0,0 0 0 15,0 0 0-15,0 0 0 0,0 0 78 0,0 0 10 0,0 0 1 0,0 0 1 16,0 0-34-16,0 0-8 0,3-5 0 0,-3 0-1 16,6 2-14-16,-3-2-2 0,3-1-1 0,0 4 0 15,0-4-11-15,0 1-3 0,9-3 0 0,-3 0 0 16,-1 3-4-16,1-3 0 0,6-3-1 0,0 9 0 15,0-3-11-15,-3-1 0 0,0 1 0 0,3 2 0 16,2-2 0-16,-2 5 0 0,0-3 0 0,0 1 0 16,3 2-25-1,-6 0-7-15,0 0-2 0,-3 0 0 16,-1-3-43-16,1 3-9 0,0 0-2 0</inkml:trace>
  <inkml:trace contextRef="#ctx0" brushRef="#br0" timeOffset="63396.6903">16870 17899 1281 0,'-6'0'28'0,"6"0"5"0,0 0 2 0,6 0 2 0,-6 0-29 0,0 0-8 15,9 0 0-15,0 0 0 0,3 0 17 0,-3-5 3 16,-3 5 0-16,6-6 0 0,3-1 12 0,-3 1 4 16,-3 4 0-16,2-9 0 0,1 8-15 0,3-2-2 0,-3-3-1 0,0 3 0 15,0 0-18-15,-3 2 0 16,3-8 8-16,-3 9-8 0,0-4 0 0,3 1 0 16,-1 0 0-16,4 2 0 15,-3-2-28-15,6-3-2 0,-3 3-1 0</inkml:trace>
  <inkml:trace contextRef="#ctx0" brushRef="#br0" timeOffset="63750.3646">17379 17187 1429 0,'0'0'31'0,"0"0"6"0,0 0 2 0,0 0 2 0,0 0-33 0,0 0-8 16,9 8 0-16,-3 3 0 0,-3-3 32 0,3 0 4 16,3 5 0-16,0 0 1 0,3 6-1 0,-3 2 0 15,0-3 0-15,0 9 0 0,8-3-10 0,-5 2-2 16,-3 9-1-16,0-4 0 0,3 6 12 0,0 0 2 15,-3-5 1-15,0 5 0 0,-6-5-2 0,6 2-1 16,0-7 0-16,0 5 0 0,-6-11-8 0,6 2-2 16,-1-1 0-16,-2-4 0 0,0-5-14 0,-3 1-3 15,3-6-8-15,0 5 12 0,0-8-12 0,-3 3 0 16,3-3-12-16,3 1-623 0,0-4-125 16</inkml:trace>
  <inkml:trace contextRef="#ctx0" brushRef="#br0" timeOffset="65845.129">18552 17134 1137 0,'0'0'24'0,"0"0"6"0,0 0 1 0,6 0 2 0,3 0-33 0,-3 3 0 0,-3 5 0 0,3-3 0 15,0 1 48-15,0 7 2 0,3-3 1 0,-6-2 0 16,3 0-15-16,-1 6-4 0,1-4 0 0,0 1 0 15,0-6-8-15,-3 6-1 0,3-4-1 0,-3 1 0 16,-3-2-10-16,3-1-3 0,0 0 0 0,-3-2 0 16,-3 2-37-16,3-5-8 0,0 0-2 0</inkml:trace>
  <inkml:trace contextRef="#ctx0" brushRef="#br0" timeOffset="66594.2993">18862 17169 1497 0,'0'0'32'0,"0"0"8"0,0 0 0 0,0 0 4 0,0 0-36 0,0 0-8 0,0 0 0 0,6 0 0 16,-6 0 11-16,8-5 0 0,-2 2 0 0,0-8 0 16,-3 3 9-16,3-10 1 0,0 5 1 0,0-6 0 0,-3-2 1 0,3 0 0 15,-3-3 0-15,0-3 0 0,0 6-15 0,-3-2-8 16,0 1 8-16,-3-4-8 0,3 2 9 0,-3-2-9 15,0-1 12-15,-3 6-12 0,3-3 11 0,0 8-11 16,-6 3 10-16,3 0-10 16,-3-3 9-16,0 0-9 0,1 3 8 0,-4 0-8 0,3 5 12 0,-3-3-4 15,0 1 0-15,3 2 0 0,3 8 7 0,0 0 1 16,0 5 0-16,3 3 0 0,3 0-16 0,0 2 0 16,0 4 0-16,0 4 0 0,6 1-10 0,0-4 2 15,0 9 0-15,0-3 0 0,0 3 8 0,3 0-12 16,0 0 12-16,0 2-12 0,3 6 12 0,-3 0 0 0,-1 2 0 0,4-2 0 15,-3 0 0-15,0 2 0 0,0-7 0 0,3 4 0 16,0-4 0-16,0-1 8 0,0 1-8 0,3-9 0 16,-6 3 0-16,2 3 0 0,1-5 0 0,3-3 0 15,0-3 0-15,-6-3 0 0,0-2 0 0,0 6 0 16,-3-9 0-16,-6-5 8 0,0 0-8 0,0 0 0 16,0 0 9-16,0 0-9 0,0 0 12 0,0 0-12 15,12-5 10-15,-6-3-10 0,0-6 8 0,-6 4-8 16,0-3 0-16,-3 5 0 0,-3-3 0 0,0 1 0 15,-3-1 0-15,0 3 0 0,3-3 0 0,-3 9 0 16,0-4 0-16,0 1 0 0,0 3 0 0,3 2 0 16,0 0-20-16,0-6-4 0,0 6 0 0</inkml:trace>
  <inkml:trace contextRef="#ctx0" brushRef="#br0" timeOffset="72570.3705">19752 16595 964 0,'0'0'21'0,"0"0"5"0,0 0 1 0,-6 0 0 0,0-3-27 0,6 3 0 0,-3-3 0 0,3 3 0 15,-6-2 64-15,6 2 8 0,-6-6 2 0,6 6 0 16,0 0-5-16,0 0-1 0,-3-2 0 0,3 2 0 16,0 0-24-16,0 0-6 0,0 0-1 0,0 0 0 15,0 0-23-15,0 0-5 0,3 8-1 0,0 0 0 16,3-3 3-16,3 3 0 0,0 5 0 0,-1 0 0 16,4 1-11-16,0-1 0 0,0 0 0 0,3 3 8 15,-3 0-8-15,3 2 0 0,-3 1 9 0,0-3-9 0,3 2 0 0,-4 3 0 16,4-2 0-16,-3-1 0 0,0-2 0 0,0 0 11 15,0-3-11-15,-3 1 12 0,0-1 5 0,-3 0 2 16,0-5 0-16,0 5 0 0,-3-2 15 0,0-3 3 16,0 5 1-16,-3-2 0 0,-3-3 2 0,3-1 1 15,-3 4 0-15,-3-3 0 0,3 0-3 0,-3 0-1 16,-3-3 0-16,3 6 0 0,-3-3-13 0,3 0-4 16,-3-3 0-16,3 3 0 0,-3-3-6 0,0 3-2 15,3-3 0-15,-3 1 0 0,3-4-12 0,-2 4 11 16,-1-6-11-16,3 0 10 0,0 5-25 0,0-5-5 15,0-5 0-15,0 5-1 16,3-3-124-16,-3-2-25 0,0-3-5 0</inkml:trace>
  <inkml:trace contextRef="#ctx0" brushRef="#br0" timeOffset="72771.73">19579 16354 1504 0,'0'0'43'0,"0"0"9"15,0 0-42-15,0 0-10 0,0 0 0 0,0 0 0 16,0 0 0-16,0 0 0 0,0 0 0 0,0 0 0 16,0 0 0-16,0 0-16 0,9 0 4 0,-3 0-411 15,0-3-82-15</inkml:trace>
  <inkml:trace contextRef="#ctx0" brushRef="#br0" timeOffset="73165.8964">19951 16515 1609 0,'0'0'35'0,"0"0"7"0,0 0 2 0,0 0 2 0,0 0-37 0,0 0-9 0,0 0 0 0,0 0 0 16,0 0 34-16,0 0 5 0,0 0 1 0,0 0 0 15,3-5-21-15,3 0-4 0,0-3-1 0,0 2 0 16,0-1 8-16,3 4 2 0,0-5 0 0,0 0 0 16,2 0-10-16,1-2-2 0,0 2 0 0,0-6 0 15,3 6-12-15,0-2 0 0,-3-1 8 0,3 1-8 16,-3 2 0-16,0 0 9 0,-1 0-9 0,4 0 8 16,-3 3-8-16,0-3-17 0,-3 8 4 0,0-6 1 15,3 4-41-15,-6 2-8 0,3 0-2 0,0 0-724 16</inkml:trace>
  <inkml:trace contextRef="#ctx0" brushRef="#br0" timeOffset="73402.0379">20115 16632 1340 0,'0'0'38'0,"0"0"8"0,0 0-37 0,0 0-9 16,0 0 0-16,0 0 0 0,0 0 71 0,0 0 12 15,0 0 2-15,0 0 1 0,0 0-22 0,6-6-5 0,-3 1-1 0,6-3 0 16,-4 3-5-16,4-3-1 0,0 0 0 0,0-3 0 16,3 4-16-16,0-4-3 0,0 3-1 0,0-3 0 15,3 1-16-15,-3-1-3 0,-3 3-1 0,3-2 0 16,-1-1-12-16,-2 1 0 0,0 2 0 0,0 0 0 31,0 2-20-31,-3-4-9 0,3 7-3 0,-3-2-588 0,3 0-119 0</inkml:trace>
  <inkml:trace contextRef="#ctx0" brushRef="#br0" timeOffset="74605.1974">20618 16118 1360 0,'0'0'30'0,"0"0"6"0,0 0 2 0,0 0 0 0,-6 0-30 0,6 0-8 16,0 0 0-16,0 0 0 0,-3 6 45 0,3-6 8 15,0 8 2-15,0-3 0 0,0 3-20 0,3 0-4 0,-3 2-1 0,6-2 0 16,0 6 5-16,0-4 1 0,3 3 0 0,-3-5 0 16,5 6-21-16,1-1-4 0,-3 0-1 0,0 0 0 15,0-2 0-15,0-3 0 0,0 0 0 0,0-3 0 16,-3 3-2-16,3-3 0 0,-3-5 0 0,-6 0 0 15,6 6-8-15,-6-6 0 0,0 0 0 0,6-6 0 32,-6 6-25-32,6 0-1 0,-3-5 0 0,3-3-518 0,-6 0-104 0</inkml:trace>
  <inkml:trace contextRef="#ctx0" brushRef="#br0" timeOffset="74790.2129">20424 15822 1983 0,'0'0'44'0,"0"0"8"0,0 0 3 0,0 0 1 0,-6 3-45 0,6-3-11 16,0 0 0-16,-6 0 0 0,0 0 34 0,6 0 5 16,0 0 1-16,0 0 0 0,0 0-40 0,0 0-8 15,0 0-2-15,0 0-614 16,0 0-124-16</inkml:trace>
  <inkml:trace contextRef="#ctx0" brushRef="#br0" timeOffset="75887.256">17474 18846 1483 0,'-14'0'32'0,"8"6"8"0,0-6 0 0,0 2 2 0,-3-2-34 0,3 0-8 0,6 0 0 0,-6 0 0 16,0 0 42-16,6 0 6 0,0 0 2 0,0 0 0 15,0 0-14-15,0 0-2 0,0-2-1 0,3-4 0 16,3 1-21-16,3 2-12 0,-3-2 12 0,3 0-12 15,6 2 18-15,-1-2-3 0,-2 0-1 0,3 2 0 16,-3-2-6-16,0-1-8 0,3-2 11 0,0 3-11 16,-3 0 8-16,0-3-8 0,3 3 0 0,-1-3 0 0,-2 2 0 0,3-2 0 15,0-5 0-15,-3 8 0 16,0-3-28-16,0 0-7 0,0-3-1 0,0 3 0 16,-3 3-51-16,-1 0-10 0,-2 2-3 0</inkml:trace>
  <inkml:trace contextRef="#ctx0" brushRef="#br0" timeOffset="76103.2483">17760 18939 1638 0,'9'-8'72'0,"6"3"16"0,0-3-71 0,3-6-17 0,3 1 0 0</inkml:trace>
  <inkml:trace contextRef="#ctx0" brushRef="#br0" timeOffset="76467.3144">18123 18330 1288 0,'-12'14'28'0,"9"-6"7"0,-2 2 1 0,-1 6 0 0,0 0-36 0,3 5 0 16,0-2 0-16,0 2 0 0,0 0 12 0,3 3-4 15,0 2 0-15,6 1-8 0,-3-1 45 0,0 1 3 16,6-4 0-16,2 4 0 0,1-1-2 0,3-5 0 15,3-2 0-15,0 2 0 0,6-2-26 0,0-6-6 16,2 0-1-16,1-2 0 0,0-9-2 0,0 4-1 16,0-6 0-16,-4 0 0 0,1-6 14 0,-6-2 2 15,0-2 1-15,-3-3 0 0,0 5-1 0,-3-11 0 16,-4 3 0-16,1-2 0 0,0-6 9 0,-3 3 1 16,-3 0 1-16,0-3 0 0,-3-3 14 0,-3 1 2 15,0-1 1-15,-6 1 0 0,0-6-37 0,-2 6-7 16,-4-6-2-16,-3 3 0 0,-9 0 5 0,3 2 1 0,-3 6 0 0,1 0 0 15,-1 5 2-15,6 3 1 0,0 0 0 0,0 5 0 16,6 2-17-16,4 4-12 0,-1 2 1 0</inkml:trace>
  <inkml:trace contextRef="#ctx0" brushRef="#br0" timeOffset="76917.925">19394 18000 1443 0,'0'0'32'0,"0"0"6"0,0 0 2 0,0 0 0 0,0 0-32 16,0 0-8-16,3 5 0 0,3 5 0 0,-3-2 33 0,3 0 5 0,-3 3 1 0,0-3 0 15,3 5-11-15,-3 0-1 0,3-5-1 0,-3 6 0 16,0-4-1-16,0 3 0 0,0 1 0 0,0-7 0 16,-3 7-1-16,3-4 0 0,0-2 0 0,-3 0 0 15,3-3-24-15,-3-5 8 0,0 0-8 0</inkml:trace>
  <inkml:trace contextRef="#ctx0" brushRef="#br0" timeOffset="77518.0533">19597 18090 1512 0,'0'0'43'0,"0"0"9"0,0 0-42 15,0 0-10-15,0 0 0 0,6 0 0 0,-6 0 9 0,6-6 0 0,0 6 0 0,0-2 0 16,0-9 14-16,-3 3 2 0,-1 0 1 0,1-5 0 15,0-6-7-15,-3 1-2 0,0-3 0 0,-3-3 0 16,3-3-1-16,-3 6-1 0,1-5 0 16,2-1 0-16,-6 4-15 0,3-4 0 15,-3 1 8-15,3-1-8 0,-3 1 0 0,0-6 0 0,-3 6 0 0,3-1 0 16,-3 1 0-16,0-1 0 0,0 1 8 0,3 2-8 16,-3 5 0-16,3-2 9 0,0 8-9 0,0 0 8 15,3 0 9-15,0 7 2 0,0-2 0 0,3 8 0 16,0 0-7-16,0 0-2 0,0 0 0 0,0 0 0 15,0 14-10-15,3-1 12 0,0 5-12 0,3 3 12 16,0 3-12-16,3 3 0 0,3-1 0 0,0 6 0 16,3 2 0-16,3-2 0 0,-3 2-9 0,5 6 9 15,-2 2 0-15,3 1 0 0,3 7 11 0,-3-5-11 16,3 3 16-16,-1-9-3 0,-5 6-1 0,3-8 0 16,0 3-4-16,0-6-8 0,-3-7 11 0,0 5-11 0,-1-11 10 15,1 3-10-15,0-3 8 0,0-8-8 0,0 0 0 0,-3-2 0 16,0-8 0-16,-4-3 0 0,-2 0 10 0,0-3-10 15,0-8 12-15,-6 3-12 0,0-5 16 0,-3 0-4 16,0 0-1-16,-6-6 0 0,-3 6 4 0,-6 0 1 16,4-6 0-16,-4 11 0 0,-3-5-1 0,3 5 0 15,-3-3 0-15,3 6 0 0,3-3-3 0,0 8 0 16,0-5 0-16,4 5 0 0,-1 0-25 0,0 0-6 16,6 0-1-16</inkml:trace>
  <inkml:trace contextRef="#ctx0" brushRef="#br0" timeOffset="78232.5583">20406 17494 1411 0,'0'0'31'0,"0"0"6"0,0 0 2 0,0 0 1 0,0 0-32 15,3 8-8-15,0 0 0 0,3 3 0 0,0-3 28 0,0 2 4 0,3-2 0 0,0 5 1 16,3 1 5-16,3 4 1 0,0-2 0 0,0 0 0 16,2 0-3-16,1 2-1 0,0 1 0 0,-3-1 0 15,3-2-11-15,0 3-1 0,-3-6-1 0,0 5 0 16,-4 4-5-16,1-9-1 0,-3 0 0 0,3 6 0 16,-6-6 24-16,0 0 5 0,0 0 1 0,-3 1 0 15,-3-4 10-15,3 1 1 0,-6-6 1 0,0 8 0 16,3-2-16-16,-3-3-3 0,-3 0-1 0,3 2 0 0,-3-2-18 15,0 0-4-15,0-3-1 0,-3 1 0 16,0-4-15-16,1 1 0 0,-1-6 0 0,0 1 0 16,-3-9-96-16,0-2-23 0,0 0-4 15,-3-1-863-15</inkml:trace>
  <inkml:trace contextRef="#ctx0" brushRef="#br0" timeOffset="78371.9693">20246 17253 1692 0,'0'0'37'0,"0"0"8"0,0 0 2 0,0 0 0 0,0 0-38 0,0 0-9 0,0 0 0 0,0 0 0 31,0 0-27-31,0 0-7 0,0 0-2 0,6-5-444 0,3 3-88 0</inkml:trace>
  <inkml:trace contextRef="#ctx0" brushRef="#br0" timeOffset="78687.3815">20689 17359 1735 0,'0'0'38'0,"0"0"8"0,0 0 2 0,0 0 0 0,0 0-38 0,0 0-10 0,0 0 0 0,0 0 0 0,3 0 19 0,6-2 1 16,-3-4 1-16,3 6 0 0,0-8-4 0,3 3-1 15,0-3 0-15,0-2 0 0,2 2-3 0,4 0-1 16,-3-3 0-16,3-2 0 0,-3 5-12 0,0-3 9 16,3 3-9-16,0 1 8 0,-1 1-8 0,-2-2 0 15,3 3 0-15,-6 0 8 0,3-1-8 0,0 4 0 16,-3-3 0-16,0 5 0 15,-3 0-25-15,2 0-7 0,-2-3-2 0,0 3-518 0,0 0-104 0</inkml:trace>
  <inkml:trace contextRef="#ctx0" brushRef="#br0" timeOffset="78913.0463">20847 17425 1746 0,'0'0'38'0,"6"0"8"0,-3-2 2 0,-3 2 1 0,6-5-39 0,-3-3-10 0,6 0 0 0,-3-3 0 15,6 3 39-15,-4-2 5 0,4 2 2 0,3 0 0 16,0-3-27-16,-3 3-6 0,3 0-1 0,0-2 0 16,0-4-12-16,3 9 9 0,-4-3-9 0,1 0 8 15,0 0-8-15,-3-2-17 0,3 4 4 0,-6-2-563 16,3 8-113-16</inkml:trace>
  <inkml:trace contextRef="#ctx0" brushRef="#br0" timeOffset="79154.9039">20939 16955 1515 0,'0'0'33'0,"3"13"7"0,-3-3 2 0,3 6 1 0,0 3-35 0,-3 2-8 0,3 3 0 0,0 2 0 16,0 1 80-16,3-1 15 0,-3 1 2 0,0 2 1 15,3 0-36-15,0-3-7 0,-3 6-2 0,3 0 0 16,0-6-30-16,-3 1-7 0,3-1 0 0,3 1-1 16,-6-9-15-16,6 3-10 0,-1-2 2 0,1-1-614 15,3-5-122-15</inkml:trace>
  <inkml:trace contextRef="#ctx0" brushRef="#br0" timeOffset="79438.3967">21374 16928 1692 0,'0'0'37'0,"0"0"8"0,0 0 2 0,0 8 0 16,6-3-38-16,-6 3-9 0,0-2 0 0,6 7 0 0,3-3 41 0,-3-2 7 15,0 5 0-15,2 1 1 0,1-6-21 0,0 2-5 16,3-2-1-16,-3 3 0 0,3-3 0 0,0-3 0 16,0-2 0-16,-3 2 0 0,0 0-13 0,0-2-9 15,0 0 12-15,0-3-12 0,-1 0 8 0,1-3-8 16,0 3 0-16,0-3 0 15,-6 3-32-15,3-5-11 0,-3 0-1 0,3 2-537 16,-3-8-107-16</inkml:trace>
  <inkml:trace contextRef="#ctx0" brushRef="#br0" timeOffset="79619.3661">21195 16558 2224 0,'-3'0'63'0,"0"2"14"0,3 1-61 0,-3 2-16 0,0-2 0 0,0 0 0 16,3 4 42-16,-3-1 6 0,0-4 0 0,3 4 1 15,-3-6-31-15,3 0-6 0,0 0-2 0,0 0-704 16,0 0-141-16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39:19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12352 8173 817 0,'0'0'23'0,"0"0"5"0,0 0-28 0,0 0 0 16,0 0 0-16,0 0 0 0,3 5 34 0,0 1 1 15,3 2 0-15,-3-3 0 0,0 3-3 0,0 2-1 16,3 1 0-16,-3-1 0 0,0 4 8 0,3 2 1 15,-4 2 1-15,1-5 0 0,0 3 11 0,3-3 3 16,-6-2 0-16,3 2 0 0,3-2-12 0,-6 2-3 16,0 0 0-16,3-2 0 0,0-3-16 0,-3 2-4 15,0-4-1-15,0-1 0 0,0-5 9 0,0 0 1 16,0 0 1-16,0 0 0 0,-3 3 17 0,3-3 3 16,0-3 1-16,0-5 0 0,0 3-22 0,-3-6-4 15,3-2-1-15,0-3 0 0,0 0-16 0,0-2-8 16,0-1 8-16,3 1-8 0,0-1 0 0,0 1 0 15,0-1 0-15,3-2 0 0,-3 0 0 0,3 0 0 0,0 2 0 0,0 1 0 16,0-1 0-16,0 0 0 0,3 4 0 16,-3-1 0-16,0 3 0 0,0-1 0 0,3 4 0 0,-3 2 0 15,3-3-9-15,-4 6 9 0,-5 5 0 0,0 0 0 16,12-3-8-16,-12 3 8 0,0 0 0 0,12 8 0 16,0-3-8-16,-3 6 8 0,0 5 0 0,-3 0 0 15,0 8 0-15,0-1 0 0,-3-1 0 0,0-1 0 16,3-3 0-16,-6 3 0 0,3 1 0 0,-3-1 0 15,3-3 14-15,-3 1-3 0,3-1-1 0,-3 1 0 16,0-3 1-16,-3 0 0 0,3-6 0 0,-3 3 0 16,3-5-11-16,0 3 8 0,-3-6-8 0,3 1 8 15,0-1-24-15,0-5-6 0,0 0-1 0,0 0 0 16,0 0-124-16,6-5-25 0,0-3-4 0,0 0-518 16</inkml:trace>
  <inkml:trace contextRef="#ctx0" brushRef="#br0" timeOffset="656.5574">12760 8009 1026 0,'0'0'22'0,"0"0"5"0,6 5 1 0,-6-5 1 0,0 0-29 0,0 0 0 15,0 0 0-15,6 0 0 0,-1 0 81 0,-5 0 11 0,0 0 1 0,0 0 1 16,0 0-9-16,0 0-1 16,0 0-1-16,-3 11 0 0,1-3-31 0,2 0-5 15,-3 2-2-15,0 1 0 0,0 2-13 0,0 3-4 16,3 0 0-16,-3 0 0 0,0 0-17 0,3 2-11 0,3-2 12 0,-3 3-12 15,6-1 0-15,-3 3 0 0,0-5 0 0,5 0 0 16,-2 0 0-16,0-3 0 0,0-2 0 0,0 2 0 16,3-8 0-16,0 3 0 0,-3-3 0 0,0 1 0 15,-6-6 8-15,12 2-8 0,-3-4 0 0,-3 2 0 16,-6 0 16-16,9-6-3 0,-3 1-1 0,0-3 0 16,0-2 10-16,-3-4 2 0,0 1 0 0,3-3 0 15,-4-2-4-15,-2-1 0 0,0 1 0 0,0-1 0 16,0 1 5-16,0-1 1 0,0 3 0 0,0 0 0 15,0 0-10-15,0 1-1 0,0 1-1 0,-2 1 0 16,2 3-5-16,0 2-1 0,0 2 0 0,0 1 0 0,0 0-8 0,2-1 0 16,-2 6 0-16,0 0 0 0,3-5-9 0,-3 5 9 15,9 0-12-15,0 0 12 0,-3 3-12 0,3-1 4 16,0 4 8-16,0-1-13 0,6 3 13 0,-6 3-11 16,0 2 11-16,0 0-10 15,3 0 10-15,0 0 0 0,-4-2 0 0,1 2 0 0,0 3 0 0,-3-3 0 16,-3-2 0-16,3 2 0 0,-3-2 0 0,0-1 9 15,0-2-9-15,3 0 0 0,0 0 8 0,-3-3-8 16,-3 3 0-16,0-8 0 0,0 0 10 0,0 0-10 16,0 0 8-16,0 0-8 0,0 0 12 0,3-5-4 15,0 0 0-15,-3 5 0 0,0-11 0 0,3 1-8 16,0-1 12-16,0-2-4 0,-3-6-8 0,0 3 0 0,3 1 0 16,6-1 8-16,-6-3-8 0,3 3 0 0,0 0 0 0,0 3 0 15,3-5 0-15,0 4 0 0,-4 1 0 0,1 5 0 16,0-2 0-16,0 4 0 0,-3 1 0 0,-3 5 0 15,0 0-11-15,9 0 11 0,-3 3-8 0,-6-3 8 16,6 8-9-16,0 2 9 0,3 1-10 0,0 2 10 16,-3 3 0-16,3 0 0 0,-3-6 0 0,3 6 0 15,-3 3 0-15,3-1-9 0,0 4 9 0,-1-4 0 16,-2 3 0-16,0-2 0 0,3-6 0 0,-3 0 0 16,0-2-13-16,0-3-4 0,3 0-1 0,0-3 0 15,0 0-62-15,0-2-13 0,0 2-3 0,0-5-808 16</inkml:trace>
  <inkml:trace contextRef="#ctx0" brushRef="#br0" timeOffset="1054.668">13411 8120 1571 0,'-3'-37'44'0,"3"37"11"0,-2 5-44 0,2-5-11 0,0 0 0 0,0 0 0 16,0 6 43-16,0-6 6 0,0 0 2 0,5 2 0 16,4-4-18-16,0 2-3 0,3-3-1 0,0 3 0 15,0-3-9-15,0 3-1 0,0 0-1 0,0 0 0 16,3 0-18-16,0-2 0 0,-4-4 8 0,1 4-8 15,-12 2-37-15,18-3-11 0,-3 3-3 0</inkml:trace>
  <inkml:trace contextRef="#ctx0" brushRef="#br0" timeOffset="1543.264">13730 8170 1609 0,'3'19'35'0,"-3"-11"7"0,3 0 2 0,-3-8 2 0,0 0-37 0,3 5-9 0,6-5 0 15,-6 0 0-15,6-3 14 0,0-2 1 0,0 0 0 16,0-3 0-16,2-3 9 0,-2-5 3 0,3 1 0 0,0-1 0 16,0-6-4-16,0 1-1 15,-3 0 0-15,6-3 0 0,-3 1-6 0,0-4-2 16,0 1 0-16,-1-1 0 0,1-2-14 0,-3 0 9 0,0 0-9 15,-3-3 8-15,-3 3-8 0,6 0 8 0,-3-6-8 0,-3 4 8 16,3-1-8-16,-6 0 0 0,-3 0 0 0,3 3 8 16,0 3-8-16,0 5 0 0,-6-3 0 0,0 3 0 15,3 2 0-15,-3 1 8 0,3-1-8 0,-3 6 8 16,3 5-8-16,0 3 0 0,3 5 0 0,0 0 8 16,-6 2-8-16,6-2 0 0,-3 8 0 0,-3 6 0 15,0 1-14-15,0 1 2 0,3 3 0 0,0 2 0 16,1 0 1-16,-1 6 1 0,-3-1 0 0,6 3 0 15,-3 0 10-15,3 6 0 0,0 2 0 0,0 0-8 16,0 0 8-16,3 0 0 0,0-5 0 0,0-3-8 16,2-3 8-16,-2 3 0 0,3-2 0 0,0-1 0 15,3 3 0-15,0-5 0 0,-3-3 0 0,3-2 0 0,0-1 0 0,0-4 8 16,-3-4-8-16,3 3 0 0,0-2 0 0,0-3 8 16,-9-8-8-16,12 3 0 0,-3-1 0 0,2-2 0 15,-2 3-10-15,0-6 10 16,0-5-53-16,0 0-4 0,0-8-1 0,-3-2-705 15</inkml:trace>
  <inkml:trace contextRef="#ctx0" brushRef="#br0" timeOffset="1697.6898">14165 7816 1155 0,'0'0'25'0,"3"10"6"0,-3 9 1 0,2 2 0 0,1-8-32 0,-3 3 0 16,0 0 0-16,0-3 0 0,0 3 83 0,0-3 9 15,0 1 3-15,0 1 0 0,0-1-38 0,0-6-7 0,0 2-2 0,3-2 0 16,0-3-28-16,-3-5-7 0,0 0-1 0,0 0 0 31,3 3-31-31,3-3-6 0,0-3-2 0,-3-4-465 0,0-7-92 0</inkml:trace>
  <inkml:trace contextRef="#ctx0" brushRef="#br0" timeOffset="2069.4605">14290 7945 1238 0,'0'11'27'0,"0"0"5"0,0-1 2 0,-3 1 2 0,3-1-36 0,0 1 0 0,0 2 0 0,0-2 0 16,0-3 94-16,-3 0 12 0,3 0 2 0,-3 0 1 16,3-8-23-16,0 5-5 0,0-5-1 0,0 0 0 15,0 0-22-15,0 0-5 0,0 0-1 0,3-5 0 0,-3-1-28 0,3-2-5 16,0-2-2-16,3-4 0 16,-4 1-17-16,1-3 8 0,3 0-8 0,0 1 0 15,3-1 8-15,-3 0-8 0,0 0 0 0,0 3 0 0,3 0 0 0,-3 2 0 16,0 0 0-16,0 6 0 0,0-3 0 0,0 3 0 15,-3-6 0-15,6 6 0 0,-6 0 0 0,-3 5 0 16,0 0 0-16,6 2 0 0,0 4-10 0,0-1-2 16,-3 5-1-16,0 4 0 0,0 2 3 0,2-1 1 15,-5 1 0-15,3 6 0 0,3-4 9 0,-3 1 0 16,0-1 0-16,3-2 0 0,-3 0 0 0,3 0 0 16,-3 2 0-16,3-5 0 0,3-2 0 0,0 2 0 0,0 0 0 0,0-2 0 15,3-6-17-15,0 1-2 0,0-6 0 0,2-3 0 31,-2 3-32-31,0-3-6 0,3-2-2 0,-3-3 0 16,0 0-45-16,3-2-8 0,-3-4-3 0,3 1-354 0,-3 0-71 0</inkml:trace>
  <inkml:trace contextRef="#ctx0" brushRef="#br0" timeOffset="3208.702">14421 7316 2282 0,'0'0'50'0,"-6"8"10"0,6-8 3 0,-6 2 1 0,6-2-51 0,0 0-13 15,-9 6 0-15,9-6 0 0,-6 2 22 0,6-2 2 0,-9 3 0 16,3-3 0-16,6 0-33 0,0 0-7 16,0 0 0-16,0 0-1020 0</inkml:trace>
  <inkml:trace contextRef="#ctx0" brushRef="#br0" timeOffset="5786.5878">14742 8250 1346 0,'0'0'29'0,"0"0"7"0,0 0 0 0,9 8 3 0,-3-6-31 0,0 1-8 15,0 2 0-15,3-5 0 0,-3 0 35 0,3 0 5 16,-3 0 2-16,-1-5 0 0,4 0-9 0,-3-3-1 16,3 5-1-16,0-2 0 0,-3-3-3 0,3-3-1 0,-3-2 0 0,3 0 0 15,-3-3 3-15,0 0 1 16,0 0 0-16,-3 0 0 0,0 3-3 0,0-3 0 0,-3 0 0 15,3 3 0-15,-3 0-6 0,0 0-2 0,0-3 0 0,-3 3 0 16,3 5 0-16,-6 0-1 0,6 0 0 16,-3 0 0-16,0-3 2 0,-3 3 1 0,3 3 0 0,-3-3 0 15,3 3-4-15,-3-1-1 0,3 6 0 0,-3-2 0 16,0-1-6-16,0 1-2 0,3 2 0 0,-3 0 0 16,3 2-9-16,-3 3 0 0,3 1 0 0,0-1 0 15,-3 3 0-15,3-3-11 0,1 6 11 0,-1-1-12 16,0-2 12-16,0 3-8 0,3-3 8 0,3 2-8 15,-3 1 8-15,0 0-8 0,3-1 8 0,0 1-8 0,-1-1 8 16,4 4 0-16,-3-4 0 0,3 1 0 0,0-1 0 16,0-2 0-16,-6-8 0 0,6 6 0 0,-6-6 0 0,12 8 0 15,-3-3 0-15,-9-5 0 0,12 8 0 0,-3-6-8 16,3-4 0-16,0-1 0 16,-3-2-42-16,0-3-8 0,0-3-2 0,-1 1 0 15,7-4-115-15,-6 1-23 0,0-3-5 0,0 3-1 16,3 0 63-16,-3 2 12 0,0-2 2 0</inkml:trace>
  <inkml:trace contextRef="#ctx0" brushRef="#br0" timeOffset="6226.4709">15072 7879 899 0,'-3'-47'25'0,"3"47"7"0,3 13-32 0,-3-5 0 0,0-8 0 0,0 0 0 16,0 0 72-16,0 0 8 15,0 0 1-15,-3 2 1 0,-3-4 0 0,6 2 0 0,0 0 0 0,-3 5 0 16,-2 0-17-16,-1 1-3 0,3-4-1 0,-3 4 0 15,0-1-16-15,0 0-3 0,3 1-1 0,-3 1 0 16,3 1-17-16,-3 6-3 0,3-1-1 0,0 0 0 16,0-2-4-16,0-1-2 0,-3-2 0 0,3 3 0 15,3 2-5-15,0 0-1 0,0 0 0 0,0 1 0 16,-3 4 0-16,6-5-8 0,0-2 12 0,0 0-4 16,-3-1-8-16,3 3 8 0,0-2-8 0,3-3 8 15,-3-5-8-15,-3-3 8 0,9 8-8 0,-3-6 8 16,3 1 0-16,-3 2 0 0,3-2 0 0,-3-3 0 15,-1-8 3-15,1 0 0 0,0 3 0 0,-3-1 0 16,3-2 1-16,-3 0 1 0,0 0 0 0,0 3 0 16,0-3-5-16,0 3-8 0,0-3 11 0,0-3-11 15,-3 1 8-15,0-1-8 0,0 3 0 0,0 3 0 0,3-3 0 0,-3 3 0 16,3-3 0-16,-3 8 0 0,0 0 0 16,0 0 0-16,0 0 0 0,0 0 0 0,0 0 0 0,0 5 0 15,3 0 0-15,0 3 0 0,0 0 0 16,0-2 0-16,0-1 0 0,0 3 0 0,0 5 0 0,-3-5 0 15,3-3 0-15,3 1 0 0,-3-4 0 0,3 1-17 16,-6-3 1-16,6 3 1 16,0-3-45-16,3 0-10 0,-3 0-2 0,0-3 0 15,2 0-51-15,1-2-10 0,-3-6-3 0,0-2-555 16</inkml:trace>
  <inkml:trace contextRef="#ctx0" brushRef="#br0" timeOffset="6470.195">15305 8033 862 0,'3'-32'24'0,"-3"32"6"0,3 13-30 0,-3 6 0 0,0-3 0 0,2-3 0 15,-2-3 88-15,0-2 11 0,3 3 2 0,0-3 1 16,-3-8-27-16,0 0-6 16,3 8-1-16,-3-3 0 0,0-5 0 0,0 0-1 0,0 0 0 0,0 0 0 15,0 0-2-15,0 0 0 0,0 0 0 0,0 0 0 16,0 0-12-16,0 0-2 0,0-10-1 0,0-1 0 16,-3 0-14-16,3-2-2 0,0 0-1 0,0 0 0 15,0-3-5-15,3 0 0 0,0 0-1 0,0 0 0 16,0-2 1-16,0 2 1 0,3 3 0 0,0 2 0 15,-3 3-9-15,3-3-3 0,-3 4 0 0,3-4 0 16,3 3-17-16,0 3 0 0,-3 2 0 0,3-2 0 16,3-1 0-16,0 1-11 0,0-3 11 0,-1 3-735 15,7 5-141-15</inkml:trace>
  <inkml:trace contextRef="#ctx0" brushRef="#br0" timeOffset="7142.1383">16183 7938 966 0,'0'-11'27'0,"0"11"7"0,3 8-34 0,-3 2 0 16,3 1 0-16,0 2 0 0,0-5 86 0,0 0 10 15,0 3 3-15,-1-3 0 0,-2 5-22 0,3-3-4 16,0 4-1-16,0-1 0 0,0 5-13 0,-3-2-3 0,0 0-1 16,3-3 0-16,0-5-25 0,-3-8-5 0,0 0-1 0,0 0 0 15,0 0-8-15,0 0-1 0,0 8-1 0,0-8 0 16,0-8-6-16,0 0-8 15,0-2 11-15,-3-3-11 16,3-1-69-16,0-1-21 0,-3-1-4 0,0 0-1 16,3-8-45-16,-3 5-8 0,0 4-3 0,3-1 0 15,-3 0 71-15,1 3 15 0,-4-3 2 0,3 5 1 0,-3-2 74 0,3 0 14 16,0-9 3-16,-3 7 1 0,3 1-4 0,0 6-1 0,-3 3 0 0,6 0 0 16,-3-8-36-16,6 5-7 0,-3 0-2 0,0 2-262 15,3 1-53-15</inkml:trace>
  <inkml:trace contextRef="#ctx0" brushRef="#br0" timeOffset="7471.9575">16245 7953 1263 0,'0'11'28'0,"0"5"5"0,-3-6 2 0,3 1 1 0,0-3-36 0,0 0 0 16,-3 2 0-16,3 1 0 0,-3-6 96 0,3-5 13 15,0 0 3-15,0 0 0 0,0 0-24 0,0 0-5 16,0 0-1-16,0 0 0 0,-3-5-26 0,3-3-4 15,0 0-2-15,3-5 0 0,3 0-32 0,0-3-6 16,3 3-2-16,-3-6 0 0,-3-2-10 0,3 0 8 16,3 2-8-16,3 3 8 0,-3-2-8 0,3 5 0 15,-3-3 0-15,2 3 0 0,1-1 0 0,-3 6 0 16,0 6 0-16,0-4 0 0,0 4 0 0,-3-4 0 16,-6 6-10-16,0 0 10 0,9 11-18 0,0 0 2 15,-3-1 1-15,-3-2 0 0,3 3 6 0,-3-1 1 0,3 6 0 16,-3-3 0-16,0 3 8 0,0-2-8 0,3-1 8 15,3 3-8-15,-4 2 8 0,1 1 0 16,0-1 0-16,0-2 0 0,3 3 0 0,0-4 0 16,-6 4 0-16,6-3 0 0,3-3-15 0,0-2 3 0,-3-1 0 0,3-4-898 15</inkml:trace>
  <inkml:trace contextRef="#ctx0" brushRef="#br0" timeOffset="8855.7401">17689 7631 675 0,'0'0'19'0,"0"0"5"0,3 8-24 0,-6-1 0 15,-3 1 0-15,6 0 0 0,0 0 72 0,0 3 11 16,0 2 1-16,0 0 1 0,-3 1-24 0,3 1-5 15,0-1 0-15,0 2-1 0,-6-1-4 0,9 1-1 16,3 0 0-16,-3 0 0 0,-3-3-13 0,6 3-2 16,-3-5-1-16,6-1 0 0,0 4-3 0,-3-7-1 0,-6-7 0 0,8 6 0 15,4-1 2-15,-3 0 1 0,-9-5 0 0,9 0 0 16,0-2 10-16,0 2 1 0,-3-3 1 0,-3-5 0 16,3 0-2-16,0-2-1 0,0 2 0 0,-3-3 0 15,-3-2-18-15,6-3-4 0,-3 0-1 0,0 3 0 16,0 0-19-16,0-1 8 0,3-1-8 0,-3-4 0 15,3 6 10-15,-3 0-10 0,0-1 8 0,0 4-8 16,2-3 0-16,-2 2 0 0,0 3 0 0,0 0 0 16,-3 0 0-16,3 0 0 0,-3 0 0 0,3 3 0 15,-6 0 0-15,6 2 8 0,0 0-8 0,-3 3 0 16,0 0 0-16,0 0 0 0,0 0-9 0,0 0 9 16,3 6-9-16,-3-6 9 0,3 8 0 0,3 5-9 0,-3 0 9 15,-3 0-8-15,3-2 8 0,-3 2-8 0,6 3 8 0,-6 2 0 16,0-2 0-16,3 0-8 0,-3 0 8 15,3 0 0-15,0 0 0 0,0 0 0 16,-3-3 0-16,6 0 8 0,-3 0-8 0,0-2 0 0,3-3 0 0,-3 0 9 16,0 0-9-16,3-3 0 15,-3 0-33-15,3-2-14 0,-6-3-2 0,9 0-821 16</inkml:trace>
  <inkml:trace contextRef="#ctx0" brushRef="#br0" timeOffset="9174.7084">18144 7845 1456 0,'0'0'41'0,"0"0"9"0,0 0-40 0,0 0-10 0,-3 8 0 0,3 0 0 15,-3 0 60-15,3 2 9 0,0-2 3 0,-3 3 0 16,3-3-12-16,0 2-3 0,-3 1 0 0,3 0 0 15,0 2-11-15,0 0-2 0,3-2-1 0,0 2 0 16,-3 0-18-16,0 0-3 0,3-2-1 0,0-1 0 16,0 4-5-16,3-4 0 0,-3 1-1 0,3-1 0 15,0-2-7-15,-3 0-8 0,3 0 11 0,-3 0-11 16,6 0 11-16,-3-3-11 0,0 1 10 0,0-1-10 16,0-2 9-16,0 2-9 0,3 3 8 0,-4-3-8 15,-5-5-10-15,0 0-7 0,6-8-2 0,3 6 0 16,0-4-53-16,-6 4-10 0,3-9-2 0,-3 6-782 15</inkml:trace>
  <inkml:trace contextRef="#ctx0" brushRef="#br0" timeOffset="9365.3688">18120 8049 1810 0,'0'0'40'0,"0"0"8"0,0 0 1 0,0 0 3 0,0 0-42 0,0 0-10 15,0 0 0-15,0 0 0 0,0 0 66 0,9-3 11 16,-3-2 3-16,3 2 0 0,0 0-24 0,0-2-4 0,-3 2 0 16,3 1-1-16,3-1-27 0,-3 1-4 0,0-1-2 0,0 0 0 15,3 1-33-15,-4-1-6 0,1 3-2 0,0-3-658 16,0 1-132-16</inkml:trace>
  <inkml:trace contextRef="#ctx0" brushRef="#br0" timeOffset="10768.2264">19121 7623 992 0,'0'0'28'0,"-6"0"7"0,-3-3-35 0,0 3 0 0,3 0 0 0,-3 0 0 16,0 3 27-16,3-3-2 0,0 2 0 0,-3 1 0 16,0 0-15-16,3 2-10 0,0 0 12 0,-3 0-12 15,3 3 12-15,0 3-12 0,3 0 12 0,0 2-12 16,0 3 19-16,3 0-3 0,0 5-1 0,-3-3 0 16,3 3-3-16,0 1 0 0,3-1 0 0,-3-3 0 15,3 1 4-15,0-3 1 0,3 0 0 0,-3-6 0 16,3 1 15-16,0-3 4 0,-3 0 0 0,3-6 0 15,0 4 8-15,3-6 1 0,-3-3 1 0,0 0 0 0,0-2 4 16,0 0 1-16,0-6 0 0,3 0 0 0,-3-2-19 16,0 0-4-16,0-3-1 0,0-2 0 0,0 2-17 15,-4 0-10-15,4 0 12 0,-3 3-12 0,3 2 10 16,-6 1-10-16,3 4 8 0,-3 6-8 0,0 0 0 0,0 0 0 16,0 0 0-16,3 6 0 0,3 2 0 0,0 2 0 15,-3 1 0-15,0 2 0 0,0 0-11 0,3-2 11 16,0 2-8-16,0-2 8 0,0-1 0 0,-3 1 0 15,3-3 0-15,0 0 0 0,0 0 0 0,0-1 0 16,-3-1 0-16,3-1 0 0,0-5 0 0,-6 0 0 0,0 0 0 16,6 0 8-16,3 0 16 0,-4-5 3 0,1-3 1 15,0 3 0-15,0-6 0 0,0 0 1 0,0 1 0 0,0-3 0 16,0-1-17-16,-3 4-4 0,3-3-8 0,0 2 12 16,-3 0-12-16,3 3 0 0,-3 3 8 0,0 0-8 15,-3 5 0-15,0 0 0 0,0 0 0 0,0 0 0 16,6 0-20-16,-6 0 4 0,6 5 0 0,0 0 0 15,0 1-6-15,0 2-1 0,3-3 0 0,-3 3 0 16,2-3 6-16,1 3 1 0,-3 0 0 0,3-3 0 16,0 3-2-16,0 0 0 0,0-3 0 0,3 3 0 15,0-2 8-15,0 2 2 0,3-3 0 0,-3 0 0 16,2 1 8-16,-2-4-8 0,3 1 8 0,0-1-8 16,-3-2 8-16,3 0 0 0,-3-2 0 0,0-1-8 15,3-2 8-15,-3-6 0 0,-1 1 8 0,1-4-8 16,-3-1 16-16,3-7-2 0,0-1 0 0,0-4 0 15,0 1 21-15,0-3 4 0,-6 0 1 0,3-3 0 0,-3 0 19 0,0 0 4 16,-6-5 1-16,0 3 0 0,-3-3 11 0,0-3 2 16,-3 3 1-16,0 3 0 0,-3-1-16 0,0 6-3 15,0 0-1-15,-3 5 0 0,-3 0-23 0,6 3-5 16,-3 5-1-16,3 1 0 0,0 1-21 0,-2 4-8 16,5-1 0-16,-3 3 0 15,6 0-100-15,-3 3-25 0,3 0-6 0</inkml:trace>
  <inkml:trace contextRef="#ctx0" brushRef="#br0" timeOffset="11226.2293">20478 7445 1134 0,'0'0'24'0,"0"0"6"0,0 0 1 0,0 0 1 0,6 8-32 0,0 0 0 16,-3 3 0-16,3-1 0 0,3 1 19 0,2 2-3 15,1 0-1-15,3 3 0 0,0-2 36 0,0 1 7 16,3 1 2-16,-3 0 0 0,0 0-13 0,3 0-3 15,-4 0 0-15,1-3 0 0,0 3-26 0,0 0-6 16,-3-3 0-16,0-2-1 0,-3-1-1 0,3 1 0 16,-3-3 0-16,-3-3 0 0,-6-5-18 0,0 0-4 15,6 5-1-15,-6-5-465 0,0 0-93 0</inkml:trace>
  <inkml:trace contextRef="#ctx0" brushRef="#br0" timeOffset="11428.8793">20749 7398 1381 0,'0'0'39'0,"-3"5"9"0,0 6-39 0,3-1-9 0,-3 3 0 0,-3 1 0 16,3 2 65-16,0 5 11 0,-3-3 3 0,0 3 0 16,0 1 2-16,-3 1 1 0,0 1 0 0,0 3 0 15,-3 2-22-15,0 3-5 0,0 5-1 0,-2 0 0 16,2-3-28-16,0 0-6 0,3-5 0 0,0 1-1 15,3-4-83-15,0-2-17 0,0-6-3 0</inkml:trace>
  <inkml:trace contextRef="#ctx0" brushRef="#br0" timeOffset="12845.7905">20906 7702 1071 0,'0'0'30'0,"0"0"7"0,0 0-29 0,0 0-8 15,0 0 0-15,0 0 0 0,0 0 43 0,3 5 7 16,-3-5 2-16,3 8 0 0,0-2 19 0,0 1 4 16,-3 1 1-16,0 0 0 0,0 3-10 0,0 0-2 15,0 2 0-15,0 0 0 0,0 0-9 0,3 3-3 16,-3 0 0-16,3 0 0 0,0 2-10 0,-3-2-2 16,3 0-1-16,0 3 0 0,3-3-21 0,0 2-4 15,0-5-1-15,0 0 0 0,3 1-13 0,0-6 9 0,0 2-9 0,0-2 8 16,0-3 2-16,3-2 0 0,0 2 0 0,-4-5 0 15,4 3 0-15,0-3 0 0,0 0 0 0,-3-3 0 32,3 1-44-32,-3-4-9 0,0 4-1 0,0-3-1 15,-3-1-139-15,0 1-28 0,0-3-6 0,0-3-1 0</inkml:trace>
  <inkml:trace contextRef="#ctx0" brushRef="#br0" timeOffset="13027.1922">20886 7945 1677 0,'0'0'36'0,"0"0"8"0,0 0 2 0,0 0 2 15,0 0-38-15,6-2-10 0,-3 2 0 0,5-5 0 0,1 2 131 0,3-2 24 16,3-1 5-16,0-2 0 16,0 3-160-16,3-3-38 0,0 3-5 0,3 0-1 15,-4-3 32-15,4 2 12 0,0-2-8 0,0 0-922 16</inkml:trace>
  <inkml:trace contextRef="#ctx0" brushRef="#br0" timeOffset="14482.6948">11134 12237 716 0,'0'0'16'0,"3"5"3"0,-3 3 1 0,6 3 0 0,-3-1-20 0,0 1 0 15,0 2 0-15,0 0 0 0,0 1 0 0,3-1 0 16,-3 3 8-16,-3-3-8 0,3 3 36 0,0-3 3 16,0 0 1-16,0-2 0 0,-3-3 39 0,3 0 8 15,-3 0 1-15,0-8 1 0,0 0 9 0,0 0 2 16,0 0 0-16,0 0 0 0,0 0-12 0,0 0-3 16,0 0 0-16,0-8 0 0,-3 0-29 0,3-3-5 15,-3 1-2-15,3-1 0 0,0-2-22 0,-3-3-5 16,3 0-1-16,0 0 0 0,3-2-6 0,-3-1-2 0,0-2 0 0,3 0 0 15,0 0 3-15,0 0 0 0,0-3 0 0,3 3 0 16,0 2-6-16,0 1-1 0,3-1 0 0,-3 3 0 16,0 3-9-16,3 2 0 0,0 1 0 0,2 4 0 15,-2-2-9-15,-3 6 9 0,3-1 0 0,0 1 0 16,0 2-10-16,0 2 10 0,0 1-8 0,0 2 8 16,0 0 0-16,-3 6 0 0,3-3 0 0,0 5 0 15,-3 0 0-15,3 3 0 0,-4 0 0 0,4 5 0 16,-3-2 0-16,0-1 0 0,0 1 0 0,0-1 0 15,0-2 0-15,-3 3 0 0,3-3 0 0,-3-3 0 16,0 0 0-16,3 0 0 0,-3-2 0 0,-3 0 0 16,3-4-22-16,0 1 1 0,-3-8 0 0,0 0 0 15,0 0-47 1,0 0-10-16,6 0-2 0,0-2-504 0,0-4-102 0</inkml:trace>
  <inkml:trace contextRef="#ctx0" brushRef="#br0" timeOffset="15042.8728">11596 12094 1177 0,'0'0'25'0,"0"0"6"0,0 0 1 0,-3 5 2 0,0 3-34 0,0 0 0 16,0 0 0-16,0 3 0 0,3 2 41 0,-3 3 2 15,0 0 0-15,3-3 0 0,0 6-20 0,3-4-4 16,0 1-1-16,0-2 0 0,3 1-10 0,-3-4-8 16,0 2 12-16,3-5-12 0,0 3 24 0,0-6-1 15,0 0-1-15,0-2 0 0,-6-3 3 0,8 3 1 16,-2-3 0-16,-6 0 0 0,6-3 11 0,0 0 3 0,0 1 0 0,-3-6 0 15,0 2 7-15,0-2 1 0,0 1 1 0,-3-4 0 16,0 0-9-16,0-2-3 0,0 3 0 0,-3-4 0 16,3-2-11-16,-3 3-2 0,0-3-1 15,3 3 0-15,0-3-8 0,0 0-2 0,0 3 0 16,0 3 0-16,0-4-13 0,0 6 8 0,0-2-8 0,3 5 0 16,-3-1 0-16,0 6 0 0,6-5 0 0,-6 5 0 15,3-3-10-15,6 1 2 0,-3 2 0 0,3 2 0 16,-3 1-3-16,3 2 0 0,0 1 0 0,0 1 0 15,0 1-1-15,0-2-1 0,-1 4 0 0,1 1 0 16,0-3 13-16,-3 2-12 0,0 4 12 0,3-4-12 16,-3 3 12-16,0-2 0 0,3 0 0 0,-6 2-9 15,3-3 9-15,0 1 0 0,-3 0 0 0,3-1 0 16,-3-2 8-16,0 0-8 0,0-3 8 0,-3-5-8 16,0 0-29-16,0 0-11 0,0 0-1 0,0 0-1 15,0 0 104-15,6-2 21 0,-3-4 4 0,3-2 1 0,-3-2-59 0,3-1-11 16,-3-5-2-16,3 1-1 0,-1-7-15 0,4 4 0 15,-3-1 0-15,0 1 0 0,3 2 0 0,0 0 0 16,0 3 0-16,0 2 0 0,0 3 0 0,0 0 0 16,0 3-12-16,0 2 12 0,0 1-21 0,-3 2 2 15,3 2 1-15,-1 4 0 0,1-1-2 0,-3 3 0 16,3 0 0-16,-3 5 0 0,0 0 12 0,0 3 8 16,-3 0-12-16,3 0 12 0,-3 0-8 0,0 2 8 15,0-4 0-15,-3 1 0 16,3 1-42-16,0-2-2 0,0-4 0 0,0 1-547 15,0-3-109-15</inkml:trace>
  <inkml:trace contextRef="#ctx0" brushRef="#br0" timeOffset="15192.3244">12194 12139 1576 0,'0'0'35'0,"0"0"7"0,6-3 2 0,3 3 0 0,0 0-36 0,0 0-8 0,0 0 0 0,0 0 0 15,0-2 14-15,0 2 1 0,2-3 0 0,-2 1-491 16,3-1-99-16</inkml:trace>
  <inkml:trace contextRef="#ctx0" brushRef="#br0" timeOffset="15942.1936">12712 12232 1418 0,'0'0'31'0,"0"0"6"0,0 0 2 0,0 0 1 0,6 2-32 0,0-4-8 0,0-1 0 0,3 0 0 15,-3-2 40-15,0-3 7 0,3-2 1 0,0-6 0 16,-1 0 13-16,1-5 3 0,3 0 1 0,-3-3 0 16,3-3-13-16,0 1-4 0,3-6 0 0,-3 3 0 15,0-3-17-15,3 3-4 0,-1-3-1 0,-2-2 0 16,0 0-9-16,3-1-1 0,-6-2-1 0,3 3 0 0,-3-1-15 0,-3 4 9 15,0-4-9-15,0 3 8 0,0-2-8 0,-6 2 0 16,0 3 0-16,0 0 8 0,0 0-8 0,-3 0 0 16,0 5 9-16,0 0-9 0,0 3 8 0,-3 5-8 15,3 0 8-15,0 6-8 0,-3-1 8 0,-3 3-8 16,3 6 8-16,0-1-8 0,-3 3-9 0,0 5-7 16,3 0 0-16,-3 6-1 15,0 2-12-15,1 3-3 0,-1 3 0 0,3 5 0 0,0-3 17 0,0 5 3 16,0 1 1-16,0-1 0 0,3 3 11 0,3 0-8 15,-3 3 8-15,3 0-8 0,0 2 8 0,3 3-8 0,0 0 8 16,0 0-8-16,0-2 8 0,3-1 0 0,-3-2 0 16,3 0-8-16,3-1 8 0,0-2 0 0,-3 1 0 0,2-4 0 15,1-5 0-15,3 3 0 0,-3-6 0 0,3 1 0 16,-3-3 0-16,0-3 0 0,0-2 0 0,3 2 0 16,-3-5 0-16,0-3 8 0,0 3-8 0,0-5 0 15,-1-1 0-15,1-2 8 0,0-2-8 0,0-4 0 16,0 1-13-16,-3-3-7 0,3-2-2 0,0-1 0 31,0-2-42-31,-3-3-8 0,3 0-1 0,-3-2-445 0,0-1-89 0</inkml:trace>
  <inkml:trace contextRef="#ctx0" brushRef="#br0" timeOffset="16029.4071">13176 12009 367 0,'0'0'8'0,"0"8"1"0,0 0 1 0,3 0 1 16,-3-8-11-16</inkml:trace>
  <inkml:trace contextRef="#ctx0" brushRef="#br0" timeOffset="16653.6439">13295 12046 1310 0,'-3'14'37'0,"0"-9"8"0,3 3-36 0,0 0-9 0,0 0 0 0,0 0 0 16,0-8 56-16,0 0 10 15,0 0 2-15,0 0 0 0,0 0 12 0,0 0 4 16,0 0 0-16,3-6 0 0,0-1-19 0,0-4-3 0,3-2-1 0,-3-1 0 16,3-1-33-16,0-4-8 0,0 1 0 0,0-1-1 15,0 3-11-15,3 0-8 0,-3 3 12 0,0 0-12 16,3 0 0-16,-3 2 0 0,0 3 0 15,0 0 0-15,0 0 0 0,0 3 0 0,-6 5 0 0,0 0 0 16,0 0 0-16,0 0 0 0,6 0 0 0,-6 0 0 16,0 0-9-16,5 5 9 0,-2 1-8 0,3 1 8 15,-3 1 0-15,0 0-8 0,0 0 8 0,0 3 0 16,0-1 0-16,0 1-8 0,0 0 8 0,3 2 0 16,-3-3 0-16,0 1 0 0,0 0 9 0,3-1-9 15,0 1 0-15,-3-3 0 0,3 0 0 0,0-3 0 16,0 0 0-16,0 0 0 0,3-2-12 0,-3 0 12 15,3-1 0-15,-3-4 0 0,0-1 0 0,0 0 0 0,-1-2 10 0,4 0-2 16,-6 0 0-16,3-3 0 0,0 0 1 16,0-3 0-16,0 1 0 0,0-4 0 0,-3 4-1 0,3-3-8 15,-3-1 12-15,0 4-4 16,0-4-8-16,0 4 8 0,-3-1-8 0,3 1 8 0,-3-1-8 0,0 6 0 16,-3-3 0-16,3 0 8 0,0 3-8 0,0 5 10 15,-3-3-10-15,3 3 10 0,0 0-10 0,-6 0 0 16,0 0 0-16,6 0 0 0,-6 3 0 0,3 5 0 15,-3-3 0-15,3 0 0 0,0 3-11 0,3 0 11 16,0 3-8-16,0-3 8 0,0 5 0 0,3-3-10 16,-3 4 10-16,6-1 0 0,-3 0 0 0,0 0 0 0,3-2 0 0,0 0 0 15,0 2 0-15,3-5 0 0,0 0 0 0,0-3 0 16,0 0-16-16,0-5 3 0,3 0 1 0,-1 0 0 31,1-2-32-31,-3-4-5 0,3 1-2 0,0-3 0 16,0-3-73-16,0-2-14 0,0 0-3 0</inkml:trace>
  <inkml:trace contextRef="#ctx0" brushRef="#br0" timeOffset="17156.7042">13861 11795 1411 0,'0'0'31'0,"0"0"6"0,0 0 2 0,0 0 1 0,-6 5-32 0,3 1-8 0,-6-1 0 0,6 0 0 16,-6 3 68-16,3 0 13 0,0 0 3 0,-3 3 0 15,3-1-20-15,3 1-4 0,0 2-1 0,0 0 0 16,0-2-29-16,0 5-6 0,3 0 0 0,0 0-1 15,0-3-11-15,3 0-1 0,0 0-1 0,3-2 0 0,-3-3-1 0,3 2 0 16,-3-4 0-16,3-1 0 0,0-2 1 0,3-3 0 16,-3 0 0-16,3-3 0 0,-6 0-10 0,3-2 8 15,0-3-8-15,0 0 8 0,-3-5-8 0,3 0 0 16,-3-1 0-16,0-1 0 0,3 1-18 0,-3 1 1 16,-3 2 0-16,3 1 0 0,0-1 17 0,-3 3 0 15,0 3-8-15,0 5 8 0,0 0 0 0,0 0 0 16,0 0 0-16,0 0 0 0,0 0 0 0,0 0 0 15,0 0-12-15,0 0 12 0,0 8-13 0,3 0 4 16,-3 0 1-16,3 0 0 0,3 0 8 0,-3 0 0 16,2 0 0-16,-2-3-8 0,3 3-1 0,0-3 0 15,3 0 0-15,-3 1 0 0,0-1-6 0,3 0-1 16,0 1 0-16,0-4 0 0,3 4 16 0,-3-4-12 0,0 4 12 0,3-4-12 16,-3 1 12-16,-3-3 0 0,-1 2 0 0,4-2-9 15,-9 0 9-15,6 0 0 0,-6 0 0 0,6-2 0 16,-3-1 24-16,3-2 0 0,-3 0 0 0,0-1 0 15,0-4 11-15,0 2 2 0,3 0 1 16,-3-3 0-16,0 3-6 0,3-2 0 0,-3-1-1 0,3 3 0 16,3 0-3-16,-3 0 0 0,3 0 0 0,0 3 0 15,3-3-19-15,-3 3-9 0,-1 0 8 0,4-1-8 16,-3 4 0-16,0-1 0 0,3 0 0 0,-3 1 0 16,3 2 0-16,-3-3 0 0,3 3 0 0,-3-3 0 15,0 3-40-15,0 0-1 0,0-2 0 0,-4-1-623 16,-5 3-125-16</inkml:trace>
  <inkml:trace contextRef="#ctx0" brushRef="#br0" timeOffset="17362.0484">13444 11277 1907 0,'0'0'54'0,"-6"-3"12"0,0 3-53 0,6 0-13 16,0 0 0-16,-6 3 0 0,0-1 33 0,6-2 4 16,0 0 1-16,0 0 0 0,-3 5-30 0,3-5-8 15,0 0 0-15,0 0 0 16,3 6-31-16,3 2-7 0,0-6-2 0</inkml:trace>
  <inkml:trace contextRef="#ctx0" brushRef="#br0" timeOffset="18087.5779">15058 11576 929 0,'0'0'26'0,"0"0"6"0,0 7-32 0,0 1 0 16,2-2 0-16,1 4 0 0,0 1 98 0,3-1 13 16,-3 1 2-16,0 5 1 0,0-3-26 0,0 6-4 15,0-3-2-15,0 2 0 0,0 1-2 0,-3-1 0 16,3-2 0-16,-3 2 0 0,0-4-7 0,0-1-1 15,0 0-1-15,0-5 0 0,-3-3-43 0,3-5-9 16,0 0-2-16,0 0 0 16,0 0-42-16,0-5-9 0,-3-3-2 0,3-5-596 15,-3-3-119-15</inkml:trace>
  <inkml:trace contextRef="#ctx0" brushRef="#br0" timeOffset="18494.476">15093 11340 1353 0,'0'0'29'0,"0"0"7"0,0 0 0 0,0 0 4 0,0 0-32 0,0 0-8 0,0 0 0 0,6 3 0 16,0 2 0-16,0 0-8 0,0 1 8 0,0 2-12 31,0-1-40-31,3 4-9 0,0 0-2 0,3-1 0 16,0 3-22-16,-3-2-5 0,-1 2-1 0,1 3 0 0,0 0-8 0,3 3-1 15,-6-4-1-15,3 1 0 0,0 3 6 0,0 5 2 0,0-1 0 0,-3-1 0 16,0-1 93-16,0 0 26 0,-3-3 2 0,-3-2 0 15,0-2 136-15,3-1 28 0,-6 3 6 0,3-3 1 16,3 0-43-16,-6-2-9 0,3-1-2 0,0 3 0 16,0-2-38-16,0-3-8 0,0-8-2 0,0 0 0 15,0 0-28-15,0 0-5 0,0 0-2 0,0-8 0 16,3-3-29-16,0 1-5 0,3-6-2 0,0-2 0 16,0-4-14-16,0 4-4 0,2-6 0 0,1 3 0 0,3 0-8 15,0 2 0-15,-3 3 0 0,3 0 8 0,0 3-8 0,0 3 0 16,-3 2 0-16,0 0 8 0,3 5-8 0,-3 3 0 15,-4 0-12-15,4 5 12 0,0 1-11 0,-3 2 11 16,0 2-8-16,0 1 8 0,0 2 0 0,-3 3 0 16,6 0 0-16,-3 2 0 0,0 1 0 0,0 2 0 15,3 0 0-15,3-2 8 0,0-1-8 0,0 1-8 16,5-3 8-16,1-1-626 16,3-4-118-16</inkml:trace>
  <inkml:trace contextRef="#ctx0" brushRef="#br0" timeOffset="18914.4316">16489 11292 1206 0,'0'0'26'0,"0"0"6"0,0 0 0 0,0 0 3 0,0 0-35 0,0 11 0 16,6 0 0-16,-3 2 0 0,6 3 18 0,0 0-3 16,0 5-1-16,3-3 0 0,0 3 18 0,0 1 3 15,3 1 1-15,-1-1 0 0,1-1 12 0,-3 0 2 16,0 0 1-16,0-2 0 0,-3-4-23 0,0 1-4 16,6-2 0-16,-3-1-1 0,-6 0-11 0,3-2-1 15,-1-3-1-15,4-1 0 0,-3-1-10 0,0-1-11 0,-3-2 3 16,0-3-488-16,3-3-96 0</inkml:trace>
  <inkml:trace contextRef="#ctx0" brushRef="#br0" timeOffset="19160.81">16736 11213 1276 0,'0'0'36'0,"-3"5"8"0,-3 6-35 0,3 2-9 0,0 0 0 0,3 3 0 16,-6 3 56-16,0 5 10 0,4-1 2 0,-4 4 0 16,0-1-10-16,-3 3-2 0,0 1 0 0,-3 1 0 15,3-2-16-15,0 0-4 0,0-2-1 0,-3-1 0 16,3 1-11-16,3-3-1 0,-3-1-1 0,0-1 0 0,3-4-22 0,1-2 8 16,2 0-8-16,3-3 0 15,-3-2-60-15,3-1-16 0,0-4-3 0</inkml:trace>
  <inkml:trace contextRef="#ctx0" brushRef="#br0" timeOffset="19466.2175">16965 11541 1335 0,'0'0'29'0,"-2"5"7"0,4 6 0 0,-2-3 2 0,-2 0-30 16,-1 0-8-16,0 2 0 0,3 1 0 0,0-3 72 0,-3 5 12 0,0-2 4 0,3 2 0 16,0 3-2-16,0-3 0 0,-6 6 0 0,6-4 0 15,3 1-32-15,0 0-6 0,-3 3-2 0,0-3 0 16,3-1-22-16,0 1-5 0,0-2-1 0,0-1 0 16,-3 0-18-16,2-2 10 0,7-1-10 0,0-2 8 15,-6-3-8-15,6 3 0 0,-3-2 0 0,3-1 0 16,0-2 0-16,0-1 0 0,-3-2 0 0,6 0 0 31,0 0-19-31,-3-2-5 0,-3 2-2 0,3-6 0 0,-3 4-40 16,2-4-8-16,-2-2-2 0,-3 3-504 0,0-3-102 0</inkml:trace>
  <inkml:trace contextRef="#ctx0" brushRef="#br0" timeOffset="19618.5577">16885 11771 1663 0,'0'0'36'0,"0"0"8"0,6 6 2 0,3-1 1 0,0 0-38 0,0-5-9 16,0 0 0-16,3 0 0 0,3-2 56 0,2-1 8 15,-5 0 3-15,3-2 0 0,3 2-23 0,0 1-4 16,3-1 0-16,-3-2-628 16,-3 2-124-16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40:04.6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20332 5498 1411 0,'0'0'31'0,"0"0"6"0,0 0 2 0,0 0 1 0,0-8-32 0,3 3-8 0,-3-3 0 0,3 0 0 16,0-3 52-16,0-2 8 0,0-3 3 0,-3 0 0 16,0-2-9-16,3-1-2 0,-3 1 0 0,-3-1 0 15,3-5-9-15,-3 3-3 0,3-2 0 0,-3 1 0 16,-3-4-21-16,3 2-5 0,0 0-1 0,-3 0 0 15,0 1-5-15,-3 1-8 0,-3 1 11 0,3 3-11 16,-3-3 12-16,1 5-12 0,-1 0 12 0,0 3-12 0,0-1 11 16,0 6-11-16,-3 3 10 0,0 0-10 0,0 2 8 0,3 1-8 15,0 4 0-15,1 4 0 0,2 4 0 0,0 1 0 16,0 5 0-16,6 2 0 0,-3 1-10 0,3 7 2 16,3 1 0-16,0-1 0 0,3 6 8 0,0-3-8 15,0 3 8-15,0 2-8 0,0-2 8 0,3 2 0 16,-3 1 0-16,0-9-8 15,-3 3 8-15,3 0 0 0,-3 3 0 0,6 0 0 0,-3-3 9 0,-1 3-9 16,1-1 12-16,0 9-12 0,0-6 8 0,0 1-8 16,0-6 0-16,0 3 0 0,3-3 8 0,-3-3-8 15,0 3 0-15,-3 0 0 0,6 1 0 0,-3-4 0 0,0 0 0 16,0-2 0-16,0 0 0 0,3-3 0 0,-3-2 0 0,0-3 0 31,0-1-53-31,0-1-5 0,0-6-1 0,-3 2 0 16,3-4-131-16,-3-6-26 0,0 0-6 0</inkml:trace>
  <inkml:trace contextRef="#ctx0" brushRef="#br0" timeOffset="420.2041">20052 5821 1306 0,'0'0'28'0,"-6"-3"7"0,6 3 1 0,-3-5 1 0,0 2-29 0,0-2-8 0,3 5 0 0,0 0 0 15,0 0 24-15,3-5 4 0,0 2 1 0,-3 3 0 16,12-5-9-16,-3-1-1 0,3 1-1 0,0 0 0 15,3-3 10-15,-3 3 3 0,3-3 0 0,-1 2 0 16,1-2-8-16,0 3-2 0,0-3 0 0,0 3 0 0,0 0-12 0,3 2-9 16,-3 0 12-16,-1 1-12 0,1-1 0 0,0 3 0 15,-3 0 0-15,0 0 0 0,0 5 0 0,-3-2 10 16,0 0-10-16,-9-3 12 0,6 8-4 0,-3 2 0 16,3 1 0-16,-6-1 0 0,3 4 3 0,-3-1 0 15,0 0 0-15,0 6 0 0,0-4-1 0,0 4 0 16,0-1 0-16,-3 1 0 0,3-3-2 0,0 0 0 15,3 0 0-15,0-1 0 0,3-4-8 0,-3 0 0 16,3-3 0-16,0 0 8 0,2-3-8 0,1-3 8 16,0 1-8-16,0-3 8 0,0-5 10 0,-3 2 2 15,3-2 0-15,0-6 0 0,0 1 10 0,0-6 2 0,0 0 1 0,-6-3 0 16,0 4-1-16,0-4 0 0,-3 1 0 0,0-1 0 16,-3 3 6-16,-3 0 1 0,-3 6 0 0,0-4 0 15,0 1-11-15,-3 0-3 0,0 2 0 0,0 1 0 16,3-1-12-16,-3 3-2 0,3 0-1 0,1 3 0 31,-1-3-34-31,0 5-8 0,6-2 0 0,-3 0-1014 0</inkml:trace>
  <inkml:trace contextRef="#ctx0" brushRef="#br0" timeOffset="1011.8338">20609 5681 979 0,'0'0'21'0,"3"8"5"0,0-1 1 0,0 7 1 0,0-4-28 0,0 6 0 0,0 0 0 0,0 0 0 15,0 0 74-15,0 0 10 0,0 0 1 0,0-3 1 16,0 0-22-16,-1 0-5 0,1-2-1 0,0-1 0 16,-3 1-2-16,3-3 0 0,0 0 0 0,0-3 0 15,-3-5-5-15,0 0-2 0,0 0 0 0,0 0 0 16,0 0 3-16,0 0 1 0,0 0 0 0,0-5 0 15,0-6 0-15,-3 1 0 0,3-4 0 0,-6 1 0 16,3 0-17-16,3-3-4 0,-3 3-1 0,3-3 0 16,-2-2-8-16,2 2-2 0,0-3 0 0,2 1 0 0,1-1-3 15,0 1-1-15,0 2 0 0,0 0 0 0,0 0-17 0,0 3 0 16,3-1 8-16,-3 1-8 0,3 3 0 0,0 2 0 16,0 0 8-16,-3 2-8 0,6-1 0 0,-3 1 0 15,3 1-8-15,-3 2 8 16,0 1-40-16,3-1-1 0,-3 3-1 0,3 0 0 15,-3 0-128-15,3 0-26 0,-4 0-4 0</inkml:trace>
  <inkml:trace contextRef="#ctx0" brushRef="#br0" timeOffset="1709.9601">20909 5562 1008 0,'0'0'28'0,"0"0"7"0,0 0-35 0,0 0 0 0,-3 7 0 0,3 1 0 0,0 3 68 0,-3 0 8 16,0-1 0-16,3 3 1 0,-2-2-17 0,2 2-3 16,-3 0-1-16,3 3 0 0,0-2-9 0,-3 1-3 15,6-1 0-15,-3-4 0 0,3 3-16 0,2-2-3 16,-2 2-1-16,0-2 0 0,0-3-16 0,0 2-8 15,0-2 8-15,3-2-8 0,3-4 24 0,-9-2 0 16,6 3 0-16,3 0 0 0,0-3-9 0,-3-3-3 16,3 0 0-16,-3 1 0 0,3-4 16 0,-3-2 4 15,0-2 0-15,0-1 0 0,3 3-4 0,-3-5-1 16,-3 0 0-16,2 0 0 0,-2-1-18 0,0 1-9 16,-3 0 10-16,0 2-10 0,0 3 11 0,0-2-11 0,0 2 12 0,0 3-12 15,0 5 12-15,-3-3-12 0,0-2 12 0,3 5-12 16,0 0 10-16,0 0-10 15,0 0 8-15,3 10-8 0,-3-2 0 0,3 0 0 0,0 0-14 0,0 3 5 16,0-1 9-16,3 1 0 0,0-3 0 0,-3 0 0 16,3 2-8-16,0-2 0 0,0-3 0 0,3 1 0 15,-3-1 8-15,0-5 0 0,3 0 0 0,-3 0 0 16,0 0 0-16,0 0 0 0,0-8 0 0,0 3 11 16,0-3 1-16,0 0 1 0,-3-3 0 0,0-2 0 15,-1 0 24-15,1 0 5 0,0-3 1 0,-3 0 0 16,0 0-19-16,-3 0-3 0,0 0-1 0,-2-2 0 15,2-1 13-15,-3 3 3 0,0-2 0 0,0 2 0 16,0 0-36-16,0 0 0 0,0 3 0 0,0 0 0 16,0 2 0-16,3 1 0 0,0 2 0 0,0 0 0 15,0 2-30-15,3 1-13 0,0 0-2 0,0 5-1 16,0 0-160-16,0 0-32 0,9 0-6 0,-3 0-542 16</inkml:trace>
  <inkml:trace contextRef="#ctx0" brushRef="#br0" timeOffset="2130.7044">21341 5387 1173 0,'0'0'25'0,"0"0"6"0,-6 0 1 0,3 0 2 0,0 0-34 0,-6 0 0 16,6 0 0-16,-3 3 0 0,0-1 77 0,0-2 9 16,3 6 2-16,0-4 0 0,-3 1-36 0,0 2-8 0,1 3 0 0,-1 3-1 15,3-3-1-15,0 5 0 0,-3 0 0 0,0 3 0 16,3 0-34-16,3 2-8 0,-3-4 0 0,3 4 0 15,-3-2 0-15,3 2 0 0,3-2 0 0,-3 0 0 16,3 0 8-16,0-3 0 0,0-2 0 0,0-1 0 16,0 1-8-16,3 0 0 0,0-3 0 0,2-3 0 15,-8-5 0-15,6 5 18 0,0-2-3 0,-6-3-1 16,0 0 24-16,9-3 5 0,-9 3 1 0,9-3 0 16,-3-2-20-16,0-3-4 0,0-2-1 0,0 2 0 15,-3-3-2-15,0 1 0 0,3-1 0 0,-3-2 0 16,-3-3-7-16,3 3-2 0,3-1 0 0,-6 4 0 15,0-3-8-15,0-1 0 0,3 1 0 0,-3 3 0 16,6-1 0-16,-9 3 0 0,0-3 0 0,3 4 0 16,0 1 13-16,0 4 7 0,0 2 2 0,0 0 0 15,0 0-22-15,0 0 0 0,0 0 0 0,0 5 0 0,0 3-12 16,3 0-6-16,0 0-2 0,-3 2 0 0,3 1 7 0,0-1 1 16,3 1 0-16,0-3 0 0,0 0 12 0,0 0-9 15,0 0 9-15,2 0-8 16,1-3-58-16,-3 0-11 0,3 1-3 0,0-1-502 15,0 0-101-15</inkml:trace>
  <inkml:trace contextRef="#ctx0" brushRef="#br0" timeOffset="2474.1743">21558 5559 1105 0,'-3'8'24'0,"3"-8"4"0,0 8 2 0,0 0 2 0,0 2-32 0,0 1 0 0,0-1 0 0,0-2 0 16,3 0 55-16,-3 0 4 0,0-2 1 0,0-6 0 16,0 0 6-16,3 5 2 0,-3-5 0 0,0 0 0 15,0 0-4-15,0 0 0 0,0 0 0 0,0 0 0 16,0 0 7-16,0-5 1 0,0-3 0 0,3 2 0 16,-6-4-13-16,3-1-3 0,0-2 0 0,0 0 0 15,0-6-23-15,3 3-5 0,-3-2 0 0,0-3-1 16,0-3 8-16,3 3 1 0,0 2 1 0,0 1 0 15,0 2-23-15,-3 3-5 0,3-3-1 0,0 5 0 16,-3 0-8-16,3 4 0 0,3 1 0 0,-3-2 0 16,-3 3 0-16,3 0 0 0,3-1 0 0,0 4 0 15,0-1-28-15,3 3-7 0,0-3-1 0,-3 3-1 16,0 0-43-16,3 0-9 0,2 3-2 0,-2 0 0 16,-9-3-148-1,9 2-29-15,6 1-7 0,0 0-1 0</inkml:trace>
  <inkml:trace contextRef="#ctx0" brushRef="#br0" timeOffset="2806.1936">21817 5350 961 0,'9'-5'20'0,"-9"5"5"0,0 0 1 0,3-3 2 0,0-2-28 0,-3 2 0 15,0 3 0-15,-3-5 0 0,-3-1 64 0,6 6 6 16,0 0 2-16,-9 0 0 0,0 0 19 0,9 0 4 16,-9 6 1-16,1-1 0 0,-1 3-56 0,3 3-12 15,0-1-1-15,0 3-1 0,3-2 10 0,-3 2 1 16,0 3 1-16,3-3 0 0,6 0-30 0,0 3-8 0,-6-2 0 0,3-1 0 15,3 0 8-15,3 0 0 0,0-2 0 0,-3-1 0 16,3 1 1-16,3-6 1 0,0-2 0 0,-9-3 0 16,8 5 29-16,1-5 5 0,0-5 2 15,0 2 0-15,0-2-8 0,-3-3-2 0,0-5 0 0,3-3 0 16,0-3-2-16,-3-2-1 0,0 0 0 0,0-3 0 16,0 1 11-16,0-4 3 0,0-2 0 0,-3 0 0 15,-3-6-4-15,0 1-1 0,0-6 0 0,-6 3 0 16,0-2-13-16,-3-1-2 0,3-2-1 0,-3 5 0 15,0 0-4-15,0 2-1 0,3 6 0 0,0 0 0 16,0 5-9-16,3 6-1 0,-3-1-1 0,3 6 0 16,0-3-10-16,0 5 0 0,0 6-10 0,0-3-818 15,3 8-163-15</inkml:trace>
  <inkml:trace contextRef="#ctx0" brushRef="#br0" timeOffset="3428.6249">22323 4437 929 0,'0'0'26'15,"0"0"6"-15,6 3-32 0,-3-1 0 0,-3 1 0 0,3 0 0 0,0-1 42 0,-3-2 2 16,0 8 0-16,6 0 0 0,-3 0 33 0,3 0 7 16,-3 3 2-16,3 2 0 0,0 3-10 0,0 0-1 15,0 5-1-15,0 3 0 0,0 2-11 0,0 3-3 16,0 6 0-16,-3 2 0 0,3 0-19 0,-3 2-4 16,0 1-1-16,0 0 0 0,-1 2-13 0,-2 0-3 15,0 1-1-15,6-4 0 0,-3-2-19 0,0 0 0 16,0-2-11-16,0-3 11 0,0-3 0 0,-3-3 0 0,3-2 0 15,-3 0 0-15,0-3 0 0,0 0 0 0,0-2 0 16,0-3 0-16,-3-3 0 0,3 0 0 0,0-5-13 0,0 0 4 31,0-3-111-31,0-5-21 0,0 0-5 0</inkml:trace>
  <inkml:trace contextRef="#ctx0" brushRef="#br0" timeOffset="3796.4113">22618 4961 1609 0,'0'0'35'0,"0"0"7"0,0 0 2 0,0 0 2 0,0 0-37 0,-3 5-9 0,-3 3 0 0,0-3 0 16,0 3 19-16,0 0 1 0,-3 3 1 0,3 0 0 16,-3 2 18-16,0 0 3 0,1 3 1 0,2-3 0 0,0 3-11 15,-6-3-1-15,9 3-1 0,0 0 0 0,0 0-18 16,0-3-3-16,3 0-1 0,-3 0 0 0,3 1-8 0,0-4 0 15,0 1 0-15,3-3-11 0,-3 0 11 0,3-3 0 16,3 0 0-16,-6-5-8 0,3 6 8 0,3-1 0 16,-6-5 0-16,9 0 0 0,0 3 0 0,-1-6 8 15,1 0-8-15,0 1 0 0,-3 2 0 0,0-3 8 16,6 0-8-16,0 1 0 0,0-1 0 0,-3 3 8 16,0-3-8-16,-9 3 0 0,9 0 12 0,-3 0-1 15,-6 0-1-15,3 0 0 0,0 0-10 0,3 0 0 16,-6 0 0-16,0 0 8 0,0 0-8 0,9 3-14 15,-1 0 3-15,1-1 1 0,-3-2-2 0,-6 0 0 16,0 0 0-16,15-5 0 16,-3 0-65-16,0-1-14 0,-3 1-2 0,0-5-679 0</inkml:trace>
  <inkml:trace contextRef="#ctx0" brushRef="#br0" timeOffset="3935.9964">22826 4794 1650 0,'-6'-8'47'0,"3"3"9"0,3 0-44 0,-3 2-12 0,0-2 0 0,3 0 0 15,-3 2 45-15,3 3 7 0,0 0 2 0,0-3 0 16,0 1-54-16,0 2-15 0,0 0-1 0,0 2 0 16,0-2-15-16,6 8-3 0,-3 0-1 15,3 3-698-15</inkml:trace>
  <inkml:trace contextRef="#ctx0" brushRef="#br0" timeOffset="4482.4452">22898 5231 1339 0,'-6'10'29'0,"3"-4"7"0,-6-4 0 0,9-2 2 0,0 0-30 0,0 8-8 16,-6-2 0-16,6-6 0 0,0 0 78 0,0 0 14 16,0 0 4-16,0 0 0 0,0 0-11 0,0-8-1 15,0 0-1-15,0-3 0 0,0-2-22 0,0-3-4 16,6-3-1-16,-6 1 0 0,9-6-32 0,-6 3-8 16,3-3 0-16,-3 0-1 0,6-2-15 0,-3 2 0 15,-3 6 0-15,3-4 0 0,0 4 0 0,-1 5 0 16,1-3 0-16,0 5 0 0,-3 3 0 0,-3 0-10 15,6 3 2-15,-6 5 0 0,0 0-8 0,0 0-2 16,0 0 0-16,0 0 0 0,0 0 4 0,0 0 1 16,3 8 0-16,0 0 0 0,-3 2 13 0,0 4 0 15,0-1 0-15,0 0-9 0,3 3 9 0,0 0 0 16,-3 2 0-16,3-2 0 0,0 0 0 0,3 0 0 16,-6 0 0-16,12-3 0 0,-6-2 0 0,-3-1 8 0,9 1-8 0,-3 0 0 15,0-4 0-15,3-1 8 0,-3-4-8 0,-9-2 0 16,0 0 8-16,17-2-8 0,-5-1 8 0,0-2-8 15,3 0 8-15,-3-3-8 0,0-3 10 0,0 0-10 16,-3-2 8-16,3 0-8 0,0 0 0 0,-1-3 0 16,-2 3 0-16,-3-6 0 0,6 1 0 0,-6 2 0 15,-3-3 0-15,6 1 0 0,-3 2 0 0,-3 0 0 16,-3 3 0-16,0-3 0 0,-3 3 0 0,-3 2 0 16,3-2 0-16,-3 2 0 0,0 3 0 0,0 3 0 15,3 0-14-15,-6 2 4 0,0 3 1 0,1 5 0 0,2 1-5 16,-3 2-1-16,0 2 0 0,0 1 0 0,3 5 15 15,0-1-9-15,0 1 9 0,-3 0-8 0,6 5 8 0,-3-2 0 16,6-1 0-16,-3 1 0 0,0-1 9 0,6 1-9 16,-3-3 12-16,6 2-12 0,0-4 8 0,0-1-8 15,-3-3 0-15,12 1 0 0,-9-3 0 0,9-3-9 16,-6-2-1-16,5 0 0 16,-2-3-59-16,3 0-12 0,-3-6-3 0,0 1-469 15,0-3-95-15</inkml:trace>
  <inkml:trace contextRef="#ctx0" brushRef="#br0" timeOffset="4997.5548">23386 4792 1198 0,'0'0'26'0,"0"0"6"0,0 8 0 0,0 2 3 0,-3 3-35 0,3 1 0 0,-6-1 0 0,6 3 0 16,0 0 61-16,0-1 6 0,0 4 1 0,0-3 0 15,0 0 17-15,0 0 4 0,-3-3 1 0,3 0 0 16,0-2-35-16,0-1-7 0,0 1-2 0,0-6 0 15,0-5-12-15,0 8-2 0,0-8-1 0,0 0 0 16,0 0-10-16,0 0-1 0,0 0-1 0,0 0 0 16,3-8 9-16,-3 0 3 0,6-2 0 0,-3-1 0 15,-3-2-18-15,6-3-3 0,-3-3-1 0,0 1 0 16,3-1-9-16,-3 3 0 0,3-2-10 0,-3 2 10 16,0 0 0-16,3 3 0 0,-3 0 0 0,3 5 0 15,-3-3 0-15,2 6 0 0,1 0 0 0,-6 5 0 16,0 0-16-16,6 5-9 0,-3 3-3 0,6 0 0 0,-6 2 14 15,0 1 2-15,0 2 1 0,0 0 0 0,-3 1 11 16,9-1 0-16,-9 0 0 0,0-2-8 0,0 2 8 16,0 0 0-16,0 0 0 0,0-5 0 0,0 0 10 15,0 0-2-15,0-3-8 0,0-5 12 0,0 8 17 16,0-8 3-16,0 0 1 0,0 0 0 0,0 0-25 0,0 0-8 16,0 0 0-16,6-8 0 0,0 1 15 15,0-4-4-15,-3-2-1 0,9-1 0 0,-6 1-10 0,-3-3 0 16,6-2 0-16,-9 2 8 0,12-3-8 15,-6 4 0-15,-3 1 0 0,3 1 8 0,-4 0-8 16,1 2 0-16,0 3 0 0,0 0 0 0,-3 8 0 0,0 0 0 16,0 0 0-16,0 0 0 0,0 0-10 0,3 8 10 0,-3 0-13 15,9 0 5-15,-9 3 8 0,6-1 0 0,-3 4 0 0,-3-4 0 16,3 3 0-16,0-2 0 16,-3 0 0-16,3-1 0 0,0 1 0 0,6-1 0 0,-3 1 0 0,-3 0-8 31,0-1-86-31,6-2-17 0,3 0-3 0,-3-3-782 0</inkml:trace>
  <inkml:trace contextRef="#ctx0" brushRef="#br0" timeOffset="5364.8274">23812 4741 1346 0,'0'0'29'0,"0"0"7"0,-3 0 0 0,-3-2 3 0,0-1-31 0,0 0-8 0,-3 3 0 0,6 3 0 15,-6-3 60-15,0 3 10 0,6 2 2 0,-3 0 1 0,-6 3-21 0,12 3-5 16,-9-1-1-16,9 4 0 0,-6-1-24 0,3 3-5 16,0 2-1-16,0-2 0 0,3 0-6 0,-6-3-2 15,12 0 0-15,-3 1 0 0,0-6 4 0,3 2 0 16,-3-2 0-16,3-3 0 0,-6-5 1 16,3 8 1-16,9-5 0 0,-12-3 0 0,0 0 4 0,9 0 1 15,0-3 0-15,-3-2 0 0,0-3 5 0,3 0 0 16,0 0 1-16,-6-2 0 0,6-1-9 0,-3 1-3 15,-1-4 0-15,1 4 0 0,-3-1-13 0,-3 1 9 16,9 4-9-16,-9-2 8 0,0 3-8 0,0 5 0 16,0-5 0-16,0 5 0 0,0 0 0 0,0 0 0 15,0 0 0-15,0 0 0 0,0 0 0 0,0 0-9 16,0 0 0-16,0 0 0 0,0 0-8 0,0 0-2 0,0 0 0 16,9 5 0-1,-6-2-125-15,6-1-24 0,0-2-6 0</inkml:trace>
  <inkml:trace contextRef="#ctx0" brushRef="#br0" timeOffset="5598.3114">24023 4186 1504 0,'0'0'43'0,"0"0"9"0,0 10-42 0,0 4-10 0,-3 1 0 0,3 1 0 15,0 5 57-15,0 1 10 0,-6 1 1 0,12 1 1 0,-6 5-5 16,0-2 0-16,-6 2-1 0,6 0 0 0,0 0-26 0,0 3-5 16,0 0 0-16,0-1-1 0,-3 1-22 0,3 0-9 15,-6-3 8-15,6 3-8 0,0-6 0 0,-3 1 0 16,3-4 0-16,3 1 0 16,-3-3-40-16,-3-2-8 0,3-3 0 0,-3 0-528 15,0-3-106-15</inkml:trace>
  <inkml:trace contextRef="#ctx0" brushRef="#br0" timeOffset="5823.1565">23963 4691 1321 0,'12'-13'28'0,"-6"5"7"0,3 3 1 0,3-6 2 0,-3 0-30 0,3 4-8 16,0-4 0-16,0 3 0 0,-3 0 37 0,6 0 7 15,-4 3 0-15,1 0 1 0,-3 2-10 0,0 3-3 0,0 3 0 0,0 2 0 16,-9-5 5-16,6 8 1 0,3 0 0 0,-6 2 0 15,0 4 2-15,0-4 1 0,-3 3 0 0,0-2 0 16,0 2-3-16,-3 0-1 0,3 1 0 0,0-4 0 16,-3-2-18-16,3 0-4 0,0-8-1 0,0 5 0 31,0-5-117-31,3 6-23 0,3-4-5 0,-6-2-1 0</inkml:trace>
  <inkml:trace contextRef="#ctx0" brushRef="#br0" timeOffset="6063.7081">24315 4477 1911 0,'-6'-3'42'0,"6"3"9"0,-6 0 1 0,3-3 2 15,-3 3-43-15,0 0-11 0,-3 3 0 0,6 0 0 0,0-1 37 0,-3 4 6 16,-3-1 1-16,3 3 0 16,0 3 6-16,-3-1 2 0,6 6 0 0,-3-3 0 0,0 3-20 0,0-3-3 15,6 6-1-15,0-1 0 0,0 1-14 0,0-1-3 16,0-2-1-16,6 0 0 0,0-3-10 0,3 1 0 15,0-4 0-15,-3 1 8 0,6-3-8 0,0-3 0 16,-3 3-10-16,3-5 10 16,0-1-54-16,-3-4-5 0,8-1-1 0,-2-2 0 15,0-1-121-15,0-4-25 0,-6-1-5 0,9 1-1 0</inkml:trace>
  <inkml:trace contextRef="#ctx0" brushRef="#br0" timeOffset="6289.218">24541 4374 1450 0,'0'0'32'0,"0"0"6"0,-9 0 2 0,3 2 1 0,-3-2-33 0,0 6-8 0,0-4 0 0,0 3 0 16,0 1 37-16,3 2 6 0,0-3 1 0,-3 3 0 16,4 0-23-16,2 0-4 0,0 2-1 0,3 1 0 15,0 0-16-15,0 2 0 0,3 0-11 0,2-2 11 16,-2 2-8-16,6 3 8 0,-3 0 0 0,0-3 0 16,3 3 0-16,-3 0 14 0,3-6-1 0,-6 6 0 15,0-3 5-15,-3 0 1 0,0 1 0 0,0 2 0 16,0-3 23-16,-6 0 5 0,3 0 1 0,-3 0 0 15,0-2-4-15,-3 0 0 0,-3 2 0 0,3-5 0 16,-2 0-27-16,-7 0-5 0,6-3-2 0,3-2-634 16,-3-3-126-16</inkml:trace>
  <inkml:trace contextRef="#ctx0" brushRef="#br0" timeOffset="6387.5116">24199 4236 1672 0,'0'0'48'0</inkml:trace>
  <inkml:trace contextRef="#ctx0" brushRef="#br0" timeOffset="7239.7614">21121 6485 1404 0,'0'0'31'0,"0"0"6"0,-3-8 2 0,3 3 0 0,-3-3-31 0,0 0-8 0,3-3 0 0,-3 1 0 15,3-1 55-15,0-2 9 0,-3 0 3 0,0-1 0 16,0-1-25-16,0-1-5 0,-3 2-1 0,3-1 0 15,-3-1 7-15,0 0 1 0,0 0 0 0,0 3 0 16,-3 2-2-16,0-2 0 0,0 2 0 0,-2 1 0 16,-1-1-17-16,3 3-3 0,-6 0-1 0,3 3 0 0,0 0-2 15,0-1-1-15,-3 1 0 0,3 5 0 0,3 0-9 0,0 0-1 16,-2 3-8-16,5 5 12 0,-3 0-12 16,3 5 0-16,0 0-9 0,0 6 9 0,3 2-12 15,3 5 12-15,0 1-13 0,0 2 5 0,3 3 8 0,0-1 0 16,0 6 0-16,3-2-8 0,0-1 8 0,0 1 0 15,-3-1 0-15,3 0-8 0,-1 3 8 0,1-2 0 16,-3 2 0-16,3-5 0 0,0-1 0 0,-3 4 0 16,6-4 0-16,-3 1 0 0,-3-3 16 0,3-2-2 15,0-3 0-15,0-1 0 0,0-1-14 0,0-1-16 16,-3-3 3-16,0-2 1 0,3-5-10 0,-3 2-2 16,0-5 0-16,0 0 0 15,-3-3-134-15,0-5-27 0,0 0-6 0,0 0-559 0</inkml:trace>
  <inkml:trace contextRef="#ctx0" brushRef="#br0" timeOffset="7610.6832">20817 6802 1188 0,'0'0'26'0,"0"0"6"0,0 0 0 0,0 0 1 0,9 0-33 0,0-2 0 0,-3-1 0 0,6 1 0 15,0-4 11-15,0 1-11 0,3 0 10 0,-1-3-10 16,4 2 32-16,0-2 0 0,0 3 0 0,0 0 0 15,0 0-19-15,-3 2-3 0,0 3-1 0,-1-3 0 16,1 3-9-16,-3 3 10 0,0 0-10 0,-3-1 10 16,0 4-1-16,-6-1 0 0,3 3 0 0,-3 2 0 15,0 1 5-15,-3 5 1 0,0 0 0 0,-3 2 0 16,3-2 2-16,0 3 1 0,-3-1 0 0,3 3 0 16,0-2 3-16,0-1 1 0,0-2 0 0,3 0 0 0,-3-3-4 0,3-2-1 15,0-1 0-15,0-4 0 0,3-1-4 0,0-2-1 16,3-1 0-16,-3-4 0 0,0-1 17 0,2 0 3 15,-2-5 1-15,0 1 0 0,3-1 19 0,-3-3 3 16,0-2 1-16,0 0 0 0,-3-1-32 0,3 1-7 16,-6 0-1-16,0 2 0 0,0 1 1 0,-3-1 0 15,0-2 0-15,0 5 0 0,0-3-5 0,-3 3 0 16,3-2-1-16,-3-1 0 0,0 1-11 0,3 2 0 16,-3 2 0-16,3-1 0 15,-3-4-42-15,4 3-1 0,-4 0 0 0,6 0-575 0,0 0-115 16</inkml:trace>
  <inkml:trace contextRef="#ctx0" brushRef="#br0" timeOffset="7807.6081">21323 6956 1263 0,'9'3'28'0,"-9"-3"5"0,0 0 2 0,9 2 1 0,-3-2-36 0,-6 0 0 0,0 0 0 0,6-2 0 16,-3-6 130-16,0 2 19 0,-3-4 4 0,0-3 1 15,0 2-24-15,3-8-5 0,-3 1-1 0,0-1 0 16,0-4-40-16,3 1-9 0,0 1-2 0,0 0 0 15,3 0-34-15,-3 2-7 0,3 3-2 0,3 3 0 16,0-3-30-16,-1 3 0 0,1 0 0 0,0 0 0 16,6 2-47-16,-3 1-9 0,3-1-1 0,0 3-687 15,3 3-136-15</inkml:trace>
  <inkml:trace contextRef="#ctx0" brushRef="#br0" timeOffset="8461.0137">22082 6485 1357 0,'0'0'29'0,"0"0"7"0,-3-3 0 0,3 3 4 0,-6 0-32 0,0 0-8 0,6 0 0 0,-9 3 0 16,-3 0 19-16,4-1 2 0,2 4 1 0,0-1 0 16,0 3 21-16,3-3 4 0,-3 3 1 0,0 3 0 15,3-3 3-15,-3 5 1 0,0 3 0 0,3-1 0 16,0-1-39-16,0 2-13 0,0-1 9 0,0 1-9 15,3 0 12-15,-3 0-4 0,3-3 0 0,0-2 0 16,3-1 4-16,0-2 0 0,3 0 0 0,-6-2 0 16,-3-4 22-16,3-2 5 0,9-2 1 0,-3-4 0 15,0 1-7-15,0 0-1 0,-3-6 0 0,3-2 0 16,0-3 15-16,-3 3 2 0,3-3 1 0,-3-3 0 16,3 1-26-16,-4-6-6 0,1 0-1 0,3 1 0 0,-3-7-17 0,0 1 0 15,0 0 0-15,-3-3 0 0,0 1 20 0,0-1 9 16,0 0 3-16,0-2 0 0,0-1-32 0,-3 1 0 15,3 2 0-15,0 1 0 0,-3 1 0 0,0 4 0 16,0 2 0-16,3 0 0 0,0 3 0 0,0 3 0 16,0 4 0-16,0 1 0 0,0 0 0 0,0 5 0 15,0 0 0-15,3 3 0 0,-3 5 0 0,0 0 0 16,0 0 0-16,0 5 0 0,-3 0 0 0,6 6 0 16,0 2 0-16,3 3 0 0,-3 5-10 0,0 3-8 15,0 0-2-15,0 2 0 0,3 1 7 0,-3 2 1 16,3 0 0-16,-3 3 0 0,3-1 12 0,0 1 0 0,3-3 0 15,0 0 0-15,-3-2 0 0,3-3 0 0,0 2 0 0,-3-2 0 16,-3 0 0-16,6-6 0 0,-1 1 0 16,-5-3 0-16,3 0 0 0,3-3 0 0,0-3 0 15,3-2 0 1,-3 0-64-16,-3-2-9 0,0-4-3 0,3 1-581 0,-3-6-117 0</inkml:trace>
  <inkml:trace contextRef="#ctx0" brushRef="#br0" timeOffset="8595.0642">22297 6432 2098 0,'-6'5'60'0,"6"-5"12"0,0 0-58 0,0 8-14 0,3-2 0 0,-3-6 0 15,5 5 12-15,-5-5 0 0,6 5 0 0,-3 0 0 16,3-2-20-16,-6-3-5 0,0 0-1 0,0 0 0 16,0 0-122-16,9-8-24 0,3 0-4 0</inkml:trace>
  <inkml:trace contextRef="#ctx0" brushRef="#br0" timeOffset="9038.9358">22368 6427 1173 0,'6'16'25'0,"0"-8"6"0,0-1 1 0,-3 4 2 0,0-3-34 0,0-3 0 0,6 1 0 0,-3-1 0 15,0 0 93-15,-6-5 12 0,0 0 3 0,8-2 0 16,1-4-38-16,-3 1-7 0,0-3-2 0,-3 0 0 16,6-5-23-16,-3-6-5 0,0-2-1 0,0 0 0 15,-6-3-14-15,9-2-3 0,-3-1-1 0,-3 3 0 16,-3-2-6-16,3-3-8 0,0-3 11 0,0 0-11 16,-3 1 12-16,0-4-12 0,-3 1 12 0,3-3-12 15,-3 2 9-15,3 4-9 0,-3 2 0 0,0 2 9 16,0 3-9-16,0 3 0 0,3 5 0 0,0 6 8 15,0-4 2-15,0 6 0 0,0 1 0 0,0 4 0 16,0 3-10-16,0 0 0 0,0 0 0 0,0 10 0 16,0 4 17-16,0 2 2 0,3 5 0 0,3 3 0 15,-6 5-10-15,3 2-1 0,-3 4-8 0,3 2 12 16,-3 3 24-16,0 2 4 0,0 3 0 0,0 2 1 16,0 1-24-16,-3 0-5 0,3-3 0 0,3 0-1 0,-3-3 1 15,6 0 0-15,-3-5 0 0,0 3 0 0,0-6-12 0,3-2 8 16,0-3-8-16,0-2 8 0,0 2-8 0,3-5 0 15,-4 0 0-15,1-3 0 16,0-3-52-16,3-5-2 0,0 1-1 0,-3-6-615 16,-6-8-123-16</inkml:trace>
  <inkml:trace contextRef="#ctx0" brushRef="#br0" timeOffset="9433.8978">22523 6310 1796 0,'0'0'40'0,"0"0"8"0,9 0 1 0,-3 0 1 0,6 3-40 0,-4-6-10 0,1-2 0 0,0 0 0 16,6-3 0-16,-3 0 0 15,0-3 0-15,0-2-11 0,3-3 47 0,-3 0 10 0,0-5 2 0,0 3 0 16,5-6-17-16,-5 0-3 0,-6 0-1 0,3 0 0 16,3 1-18-16,-3-1-9 0,-3 0 10 0,-6 0-10 15,9 0 9-15,-6 0-9 0,-3 1 8 0,0-1-8 16,-6 0 0-16,0 3 0 0,6 0-9 0,0 0 9 15,-6-1-16-15,0 7 4 0,3 1 1 0,-3 4 0 16,6 2 11-16,0 2-8 0,-6 1 8 0,6 5-8 16,0 3 8-16,-3 2-10 0,0 6 10 0,0 5-10 15,0-3 10-15,3 11 0 0,0 2 0 0,-3 3 0 16,3 3 12-16,6 0-3 0,-3 7 0 0,-3 1 0 16,3 2 8-16,0 1 2 0,0-4 0 0,0 4 0 15,3-4 9-15,0-2 1 0,-3 1 1 0,3-1 0 0,3-6-7 0,-3 4-2 16,0-6 0-16,0 0 0 0,3-5-13 0,0 0-8 15,-3-3 8-15,-1-3-8 0,1-2 0 0,3-3 0 16,-6-5 0-16,0 0 0 16,0-3-49-16,-3-5-8 0,0 0-2 0,0 0 0 15,0 0-133-15,0-7-28 0,0-7-4 0</inkml:trace>
  <inkml:trace contextRef="#ctx0" brushRef="#br0" timeOffset="10327.7165">22761 6273 1263 0,'0'0'28'0,"6"0"5"0,-3-2 2 0,6 2 1 0,-3 2-36 0,0 1 0 16,3 0 0-16,2-3 0 0,-2-3 56 0,0 0 4 0,3 3 0 0,-3-5 1 16,6-3 11-16,-6 3 3 0,3-6 0 0,0 1 0 15,0-4-30-15,-3 4-5 0,3-3-2 0,-4-1 0 16,-2 1-21-16,0-3-4 0,6 0-1 0,-6 0 0 16,3 3-4-16,-6 0-8 0,3 0 11 0,-3 0-11 15,3-1 23-15,-6 4-3 0,0 2 0 0,-3-3 0 16,3 3-20-16,-3 3 0 0,-6-3 0 0,9 8 0 15,0 0 11-15,-3 0-3 0,-3 3 0 0,-3 2 0 16,3 3-8-16,0 3 0 0,3 2 0 0,-3 3 0 16,0-3 0-16,1 3 0 0,5 0 0 0,-3-1 0 15,3 4 0-15,-3 0 0 0,3-1 0 0,0-2 0 16,6 0 0-16,-6 0 13 0,0 0-3 0,8-3-1 16,-2 0-1-16,0 0 0 0,3-7 0 0,0 1 0 15,-3 1 5-15,0-2 1 0,6-4 0 0,-3 1 0 16,0-6 9-16,0 1 1 0,-3-1 1 0,0-2 0 0,6-3-4 15,-6 0-1-15,-3-3 0 0,8 3 0 0,-5-2-3 0,-3-3-1 16,6 2 0-16,0-2 0 0,3-3-16 0,-6 3 0 16,-3-1 0-16,6 1 0 0,-3-3 0 0,0 3 0 15,0-3-10-15,0 3 10 0,-3 0-14 0,0-1 2 16,0 1 0-16,6 3 0 0,-6-1-5 0,3 3-1 16,0 3 0-16,-6 5 0 0,0 0-2 0,0 0 0 15,0 0 0-15,6 0 0 0,-6 0 4 0,0 5 1 16,8 0 0-16,-5 3 0 0,3 0 15 0,-3 3 0 15,-3-1 0-15,6 1 0 0,-3 0 0 0,3-1 0 0,0-2 0 16,-6 3 0-16,9-3 0 0,0 0 0 16,-3-3 0-16,0-2 0 0,3 2 0 0,0-2 10 15,0-3-10-15,0-3 8 0,0 3 4 0,-3-5 1 0,2-1 0 0,1 1 0 16,-6-3 1-16,6 0 0 0,0-5 0 0,0 2 0 16,-6-2-14-16,6 2 9 0,-6-2-9 0,3 0 8 15,-6 0-8-15,0 0 0 0,0-1 0 0,0 4 8 16,-3-1-8-16,-3-2-12 0,3 0 2 0,-3 2 1 15,0 6-3-15,0-3-1 0,-3 5 0 0,0 1 0 16,9 2-9-16,-3 2-2 0,-6 6 0 0,1 0 0 16,5 0 12-16,-3 3 3 0,3-1 0 0,0 3 0 15,-3 3 9-15,6 3 0 0,0-3 0 0,0 2 8 16,0-5 1-16,0 6 1 0,9-6 0 0,-3 3 0 16,0-5-10-16,2-1 10 0,-2-4-10 0,0 2 10 15,3-3-10-15,0 0 8 0,0 0-8 0,0-5 8 16,0 0-8-16,-3-2 12 0,3-1-12 0,0-5 12 0,-3 3-4 15,0-6-8-15,6 1 12 0,-6-1-4 0,3 1-8 0,-6-4 10 16,8 1-10-16,-2-3 10 16,0 0-10-16,-3 0 0 0,0 3 0 0,3-3 8 0,-3 3-8 15,0-3 12-15,3 0-12 0,-3 0 12 0,3 1-12 0,-3 1 0 16,0 1-12-16,3 3 12 0,0-4 0 0,3 6 0 16,-7 0 0-16,4 3 0 0,-3 3 0 0,-6 2 0 15,0 0 9-15,0 0-1 0,0 0 4 0,9 5 2 16,0 5 0-16,-3-2 0 0,-6 6 0 0,9-1 0 15,-6 3 0-15,-3 0 0 0,6-1-2 0,-6-1 0 16,3-1 0-16,-3 0 0 0,0 3-4 0,0 0 0 16,0 0-8-16,6-3 12 0,-3-2-12 0,3-4 0 0,-6 4 8 0,3-3-8 31,0-3-32-31,-3-5-8 0,3 6-3 0,-3-6-650 0,6 2-131 0</inkml:trace>
  <inkml:trace contextRef="#ctx0" brushRef="#br0" timeOffset="11014.1495">23812 5384 1728 0,'0'0'38'0,"0"0"8"0,0 0 2 0,0 8 0 0,6 5-39 0,-3 1-9 0,-1 4 0 0,1 3 0 16,0 1 62-16,0 4 10 0,-3 0 3 0,0 4 0 15,0-4-24-15,0 3-5 0,0 0-1 0,0-2 0 16,0 2-15-16,0 0-3 0,-3 0-1 0,0 3 0 15,0-6-26-15,1 3 0 0,-7 0 8 0,9-2-8 16,-9-1 0-16,9 1 0 0,-6-6 0 0,0 0 0 31,6-2-35-31,-9-3-9 0,6-1-1 0,-3-4-1 0,3-3-42 16,-6-3-9-16,9 0-2 0,0-5 0 0,0 0-21 0,-3-5-5 0,-3-3-1 0,6-2 0 16,0-4 3-16,9 1 1 0,-9-3 0 15,9-2 0-15,-3-1 61 16,0 1 12-16,3-1 2 0,0 1 1 0,0-1 46 0,3 3 0 0,-4 0 10 15,1 1-2-15,3-1 80 0,0 5 16 0,-3 1 4 0,3-1 0 16,-3 3-29-16,3 3-6 0,-3 2-1 0,0 0 0 16,-3 1-4-16,0 4-2 0,6 4 0 0,-7-1 0 0,-2 0-7 15,3 3-2-15,-3 3 0 0,-3-1 0 0,6 4 6 16,-3-4 1-16,-6 3 0 0,3 1 0 0,-6-1-37 16,6 0-7-16,-3 0-2 0,-3-2 0 0,6-3-3 15,0-3-1-15,0 0 0 0,0-2 0 16,0-3-98-16,0 0-19 0,0 0-4 15,9-3-737-15</inkml:trace>
  <inkml:trace contextRef="#ctx0" brushRef="#br0" timeOffset="11651.3517">24163 5689 1381 0,'-6'-6'39'0,"6"6"9"0,0 0-39 0,0 0-9 0,0 0 0 0,-3-2 0 16,0-6 37-16,3 2 6 0,0 1 1 0,-3 0 0 16,0 0 44-16,3-3 8 0,0 2 3 0,0 6 0 15,0 0-45-15,0 0-9 0,0 0-1 0,0 0-1 16,0 0-30-16,0 0-5 0,0 0-8 0,0 0 11 16,0 8 5-16,-3 3 0 0,-3 2 1 0,6 3 0 15,-6 0-1-15,3 0-1 0,0 5 0 0,-6-5 0 16,9 0 1-16,-3 2 1 0,3-2 0 0,-6-3 0 15,6 0 1-15,0-2 0 0,0 0 0 0,6-3 0 16,-6-8-7-16,0 0-2 0,0 0 0 0,9 2 0 16,0-2 3-16,-3-2 0 0,6-4 0 0,-3 1 0 0,0-3 5 15,0-3 2-15,-6 1 0 0,6-1 0 0,0-2-11 16,-3 2-8-16,-1 1 9 0,4-1-9 0,-9 1 0 16,6-1 0-16,0 3 0 0,-6 3 0 0,0 0-13 15,0-1 4-15,0 6 1 0,0 0 0 0,0 0 8 16,0 0 0-16,0 0 0 0,0 0-8 0,0 0 8 0,0 8 0 15,-3 0 0-15,3 0 0 0,-3 0 0 0,6 0 0 16,-3 0 0-16,3-3 0 0,-3-5 0 0,0 8 0 16,9 0 0-16,-9-8 0 0,0 0 0 0,9 3 0 15,-3-3 0-15,0-3 0 0,3 0 0 0,3 1 0 0,-6-3-9 16,3-3 9-16,0-3-13 0,3 0 1 0,-3-2 1 16,2-3 0-16,1-2-1 0,-3-1 0 0,0-2 0 0,0 0 0 15,-3 0 3-15,9-3 0 0,-6 0 0 0,-3-2 0 16,3-1-13-16,0-2-2 0,-6 0-1 0,6 0 0 31,-3 5-21-31,-3 0-4 0,-3 0-1 0,0 3 0 16,0 0 15-16,-3 8 4 0,-3 2 0 0,6 1 0 0,-9 4 20 0,9 4 12 0,0 2-12 15,-6 2 12-15,-3 6 0 0,0 3 16 0,0 5-2 0,0 2 0 16,0 4 23-16,3-1 5 0,0 5 1 0,-3 3 0 16,3-2 4-16,3-1 1 0,3-2 0 0,0 0 0 15,0 2-13-15,0 1-3 0,3-9 0 0,3 1 0 16,-6-3-20-16,9-3-4 0,0 0 0 0,-6-2-8 15,6-3 0-15,0 5 0 0,-3-5 0 0,0 2-700 16,-6-2-134-16</inkml:trace>
  <inkml:trace contextRef="#ctx0" brushRef="#br0" timeOffset="11791.7414">23984 5419 2199 0,'-9'-8'48'0,"3"5"11"0,0 0 1 0,6 3 2 0,0 0-50 0,0 0-12 16,0 0 0-16</inkml:trace>
  <inkml:trace contextRef="#ctx0" brushRef="#br0" timeOffset="12669.5492">22448 7617 1232 0,'0'0'35'0,"0"0"7"0,0 0-34 15,0 0-8-15,0 0 0 0,0 0 0 0,0 0 48 0,0 0 8 0,0 0 2 0,-3 0 0 16,-3-5 50-16,3 0 11 0,3-1 1 0,-3-1 1 15,0-1-29-15,-3-3-7 0,6-2-1 0,0 2 0 16,-2-2-31-16,-4 0-6 0,3 0-2 0,-3-1 0 16,0 1-21-16,-3 0-4 0,3 0 0 0,-6-1-1 15,9 1-11-15,-6-3-8 0,-6 3 9 0,6 0-9 16,-6 2 8-16,6 1-8 0,-3-1 0 0,-2 3 9 16,-1 3-9-16,6 2 0 0,-3 3 0 0,0 0 0 15,3 3-16-15,3 2-3 0,0 3 0 0,3 3 0 16,0 5 3-16,3 2 0 0,0 6 0 0,6 0 0 15,0-1 7-15,0 4 9 0,-3 2-13 0,6-2 5 16,0-1 8-16,0 0 0 0,0-2 0 0,-6-3 0 16,9-5 0-16,-3 0 0 0,-4-3 0 0,-2-2-8 15,3-6 8-15,3 1 0 0,-3-6 8 0,-6 0-8 0,9-3 0 0,-3-2 0 16,0-6 0-16,3 0 8 0,-3-2 6 0,0-3 2 16,0-2 0-16,-3-1 0 0,9-2-6 0,-9-3-1 15,0 1 0-15,0-1 0 0,3-3-9 0,-3 1 0 16,-3-1 0-16,-3-2 8 0,0 0-8 0,0 0 0 15,0-3 9-15,-3 1-9 0,-6-1 0 0,12 5 9 16,-6 1-9-16,0-1 0 0,0 4 8 0,0 1-8 16,3 4 0-16,0 2 0 0,3 5 0 0,-3 1 0 15,0 2 0-15,3 0 0 0,3 3 0 0,-3 5 0 16,0 0 0-16,0 0 0 0,0 0 0 0,0 0 0 0,3 8-12 16,-3 2 12-16,3 3-10 0,3 6 10 0,0 2-10 15,0 0 10-15,0 3 0 0,3 3 0 0,-3 2 0 0,3 0 0 16,0 5 0-16,0-2 0 15,0-3 0-15,2 0 0 0,-2-2 0 0,0-1 0 16,0-2 0-16,3-3 0 16,-3 0-41-16,3-2-9 0,-3-1-2 0,0-2-610 0,0 0-122 0</inkml:trace>
  <inkml:trace contextRef="#ctx0" brushRef="#br0" timeOffset="13009.9134">22558 7586 1335 0,'0'0'29'0,"0"0"7"0,0 0 0 0,3-6 2 0,0 1-30 0,-3 0-8 0,0-1 0 0,0 6 0 15,0-5 82-15,0-3 15 0,0 0 3 0,-3 0 1 16,3 0-5-16,0-2 0 0,-3-1-1 0,3-2 0 16,0 0-35-16,3 0-8 0,-3-6 0 0,3 3-1 15,-3 3-23-15,3 0-4 0,0-1 0 0,0 1-1 0,0 0-15 16,-3 2-8-16,6 6 10 0,0-3-10 0,-3-2 8 0,3 2-8 16,-3 2 0-16,-3 6 0 0,6-5 0 0,3 2 0 15,-6-2 0-15,-3 5 0 0,9-2 0 0,-9 2-12 16,0 0 12-16,9 0-13 15,3 0-14-15,-12 0-2 0,0 0-1 0,12-3 0 16,6 6-10-16,-18-3-3 0,8 2 0 0,4 3 0 0,-3 1 15 0,0-1 2 16,-3 3 1-16,0 0 0 0,3 0 17 0,-3 2 8 15,0-2-8-15,-6 6 8 0,9-1 0 0,-6-3 0 16,3-2 9-16,-3 6-9 0,0-4 22 0,0-2-2 16,0 3-1-16,-3-1 0 0,9-2-6 0,-9 0-1 0,0-8 0 15,6 5 0-15,0 1-12 0,-6-6 0 0,0 0-12 16,0 0 12-1,0 0-139-15,0-6-21 0,8-2-4 0</inkml:trace>
  <inkml:trace contextRef="#ctx0" brushRef="#br0" timeOffset="13503.5312">22770 7183 1177 0,'0'-2'25'0,"0"2"6"0,0 0 1 0,0 0 2 0,0 0-34 0,3 0 0 0,-3 0 0 0,6 2 0 15,-6 6 72-15,9-2 7 0,0 2 1 0,-6 0 1 16,8-1-12-16,1 4-2 0,-6 2-1 0,9 1 0 15,-3-4-14-15,0 3-2 0,0 1-1 0,0-4 0 16,-3 3-1-16,3-2-1 0,-3 0 0 0,0-1 0 16,-1 1-20-16,4-3-4 0,-6 0-1 0,0-3 0 15,-3-2 10-15,3-1 1 0,-3-2 1 0,-3 0 0 16,0 0-9-16,0 0-1 0,6-2-1 0,-6-4 0 0,6-4 12 0,-6 10 2 16,0-11 1-16,3-2 0 0,-3 0-14 0,-3-1-4 15,3-1 0-15,-6-1 0 0,6-3-12 0,-3 1-8 16,0-1 8-16,0 1-8 0,-3 2 0 0,3 2 0 15,0 1 0-15,0 3 0 0,-3 4 0 0,6-2 0 16,0 6 0-16,0 2-8 0,12 0-6 0,-3 2-1 16,0 1 0-16,0 2 0 0,3-2 2 0,0 2 0 15,6 3 0-15,3-5 0 0,-1 2 13 0,-2-2 13 16,-6-1-2-16,6-2-1 0,0-2-20 0,-3-3-4 16,3 2-1-16,-6-5 0 0,5 0 7 0,-5-3 8 15,0 1-13-15,-3-1 5 0,3 1-2 0,-6-1 0 0,-3 0 0 16,3 1 0-16,-3 2-5 0,-3 0-1 15,-9 0 0-15,6 3 0 0,-3 0 2 0,-6 2 0 16,0 0 0-16,-6 3 0 0,9 0-2 0,-2 6 0 0,-1 1 0 0,0-1 0 16,6 4 16-16,0 1 0 0,3 5 0 0,-3 0 0 15,0 2 0-15,6 1 0 0,0 2 0 0,0-3 0 16,9 4 17-16,-3-1-3 0,0-3-1 0,3-2 0 16,3 0-5-16,2 0 0 0,-2-6-8 0,3 4 12 15,3-6-12-15,-3-3 0 0,0 0 0 0,-3-5 0 31,-3 3-21-31,6-3-7 0,-9 2-2 0</inkml:trace>
  <inkml:trace contextRef="#ctx0" brushRef="#br0" timeOffset="13630.9703">22624 7096 2340 0,'-12'-3'66'0,"12"3"15"0,3 0-1068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41:32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20231 14012 1098 0,'0'0'24'0,"3"-8"4"0,0 0 2 0,0-2 2 0,3-3-32 0,-3-1 0 0,3 4 0 0,-3-3 0 16,3 2 67-16,-4-2 7 0,1 5 2 0,0-3 0 15,0 3-26-15,0 3-5 0,-3-3-1 0,3 3 0 16,-3 5-14-16,0 0-3 0,0 0-1 0,0 0 0 16,0 0-6-16,0 0 0 0,0 0-1 0,3 8 0 15,-3 2 0-15,0 1 0 0,-3 5 0 0,0 2 0 16,0 3-1-16,3 6 0 0,-6-1 0 0,3 1 0 15,1 2 2-15,-4 0 0 0,0 3 0 0,0-3 0 16,-3 0 4-16,-3-3 2 0,0 1 0 0,3 2 0 16,-3 3 2-16,0 0 0 0,-3-1 0 0,3 1 0 15,3-3-9-15,-2-2-2 0,-1-1 0 0,3-2 0 16,0-6-6-16,0 1-2 0,3-3 0 0,0-6 0 16,-3 1-9-16,3 0 8 0,3-6-8 0,0 0 8 15,3-5-16-15,0 0-4 0,0 0-1 0,0 0 0 16,0 0-69-16,0-5-14 0,0-3-2 0,3-5-760 15</inkml:trace>
  <inkml:trace contextRef="#ctx0" brushRef="#br0" timeOffset="521.4425">20261 13909 1148 0,'0'0'25'0,"0"0"6"0,0 0 1 0,0-5 0 0,0 5-32 0,0 0 0 15,0 0 0-15,0 0 0 0,0 0 72 0,0 0 8 0,0 0 1 16,0 0 1-16,0 0 10 0,0 0 3 0,0 0 0 0,0 0 0 16,5 3-47-16,1 2-8 0,-6-5-3 0,6 8 0 15,-3 0-5-15,3 2-2 0,-3 3 0 0,0 1 0 16,0 2-30-16,0 2 0 0,-3 1 0 0,3-1 0 16,0 3 0-16,0 0 0 0,-3 1 0 0,0-1 0 15,0 3 9-15,0-3-1 0,0-3 0 0,3 1 0 16,-3-3 8-16,0 0 0 0,3-3 1 0,-3 0 0 15,3 0-9-15,-3-2-8 0,3-1 9 0,-3-2-9 16,6 0 12-16,-6-8-3 0,3 3-1 0,-3-3 0 16,9 3 0-16,-3-6-8 0,0 0 12 0,3-5-4 15,0 3-8-15,0-5 8 0,0-4-8 0,-3 1 8 16,2 0-8-16,1-3 8 0,0-3-8 0,0-2 8 16,0 3 3-16,0-3 0 0,0-3 0 0,-3 0 0 15,3 0-11-15,-3 0 0 0,0-2 0 0,-3-1 0 16,3 4 0-16,-3 1-9 0,3 1 0 0,-3 0 0 15,0 5 9-15,0 0 0 0,0 3 0 0,0 3 0 0,0-1 0 16,-1 3 0-16,1 3 0 0,-3 5 0 0,3-6 0 16,-3 6 0-16,0 0 0 0,0 0 0 0,0 0 0 0,3 8 0 15,0 6 0-15,0-1 0 0,-3 3 0 0,0 2 0 16,0 6 0-16,0 2 0 0,0 1 0 0,0-1 8 16,0 1-8-16,0-1 0 0,0 1 0 0,3-3 9 15,-3-1-9-15,0-1 0 0,3-1 12 0,0-3-12 16,0-2 12-16,0 0-12 0,3-3 8 0,0 3-8 0,0-3 0 15,0-2 0 1,3 0-72-16,3-1-19 0,0-2-3 0</inkml:trace>
  <inkml:trace contextRef="#ctx0" brushRef="#br0" timeOffset="1189.5594">20704 14121 843 0,'0'0'24'0,"0"0"5"0,0 0-29 0,0 0 0 0,0 0 0 0,0 0 0 16,0 0 84-16,0 0 10 0,0 0 2 0,0 0 1 15,0 0 11-15,0 0 1 0,6 8 1 0,-3-3 0 16,-3 3-32-16,3 0-6 0,-3 3-2 0,3-1 0 16,0 1-19-16,-3-1-4 0,0 3-1 0,0 1 0 15,0 2-14-15,3-1-2 0,-3 1-1 0,0 3 0 16,0-1-6-16,0-2-2 0,0 3 0 0,0-1 0 16,0-2-7-16,0 0-2 0,0 3 0 0,0-4 0 15,0-1 1-15,0-1 0 0,6 0 0 0,-6-2 0 16,3-3-3-16,3 2-1 0,-3-2 0 0,3-3 0 15,-3 1-9-15,3-4 0 0,0 4 0 0,3-6 8 0,-1 0-8 0,1 2 0 16,-3-4 0-16,3-1 0 0,3 0-8 0,-12 3 8 16,6-5 0-16,3 0 0 15,0 0-53-15,0-1-7 0,-3-2 0 0,3 3-576 16,-6-3-116-16</inkml:trace>
  <inkml:trace contextRef="#ctx0" brushRef="#br0" timeOffset="1457.1292">20576 14348 1650 0,'0'0'47'0,"0"0"9"0,0-5-44 0,0 5-12 0,0 0 0 0,3-5 0 16,0-3 89-16,3 3 16 0,-3-1 3 0,3 1 1 15,0 2-20-15,3-2-4 0,0 2-1 0,0-2 0 16,0 2-49-16,2-2-11 0,-2 3-1 0,3-1-1 16,-3 0 8-16,3 1 2 0,-3-1 0 0,3 3 0 15,0-3-24-15,-3 1-8 0,3 2 0 0,0 0 0 16,3 0-28-16,-4 0-12 16,1 0-3-16,3 0-668 0,-3 0-133 0</inkml:trace>
  <inkml:trace contextRef="#ctx0" brushRef="#br0" timeOffset="1674.3784">20951 14340 1668 0,'-6'3'47'0,"6"-3"11"0,0 0-46 0,0 0-12 15,0 0 0-15,9-5 0 0,0-3 68 0,-3 5 11 16,3-2 2-16,-3 2 1 0,3 1-36 0,3-4-7 15,-3 6-2-15,0-2 0 0,-1-1-21 0,1 0-5 16,0 3-1-16,0 0 0 0,0 0-10 0,0 0-11 16,0 0 3-16,0 3 0 15,0 0-122-15,0-1-24 0,0-2-5 0</inkml:trace>
  <inkml:trace contextRef="#ctx0" brushRef="#br0" timeOffset="1875.909">21279 14113 1564 0,'0'0'44'0,"2"0"10"0,-2 3-43 0,0-1-11 0,3 1 0 0,-3-3 0 15,3 10 90-15,-3-2 16 0,0 3 3 0,3 0 1 16,0 2-24-16,0 0-5 0,-3 3-1 0,3 0 0 16,0 2-27-16,-3 1-5 0,0-3-2 0,6 2 0 15,-3 1-27-15,3-3-6 0,0 2-1 0,3-2 0 16,-3 2-34-16,0-2-7 0,0 0-2 15,3 3-661-15,3-1-133 0</inkml:trace>
  <inkml:trace contextRef="#ctx0" brushRef="#br0" timeOffset="2389.4913">20374 14986 1659 0,'0'0'36'0,"0"0"8"0,0 0 2 0,0 0 1 0,0 0-38 0,0 0-9 0,0 0 0 0,0 0 0 15,0 0 42-15,6 0 6 0,3 0 2 0,-1 0 0 16,1 0 8-16,3 3 2 0,3-3 0 0,3 2 0 0,0 1-13 0,0 0-3 16,3-3 0-16,-1 0 0 15,4 2-16-15,0-2-3 0,0 0-1 0,-3 0 0 16,3 0-12-16,-1 3-2 0,-2-3-1 0,0 0 0 0,0 0-9 0,0 0 0 16,-6 0 9-16,2 3-9 0,-2-3 10 0,0 0-2 15,0 0-8-15,0 0 12 0,0 0-12 0,-3 2-16 16,-3-2 3-16,3 3 1 15,-6-3-108-15,2 2-22 0,-8-2-4 0,0 0-741 16</inkml:trace>
  <inkml:trace contextRef="#ctx0" brushRef="#br0" timeOffset="2942.7358">20314 15145 1753 0,'0'0'38'0,"0"0"8"0,0 0 2 0,0 0 2 0,0 0-40 0,0 0-10 0,3-6 0 0,0 1 0 16,3 3 32-16,0-4 5 0,3 4 1 0,0-1 0 16,0 0-2-16,3 1 0 0,0 2 0 0,2-3 0 15,4 3-18-15,0 0-4 0,0 0-1 0,-3 0 0 16,6 0-13-16,-3 0 11 0,2 0-11 0,1 3 10 15,0-1-10-15,0 1 0 0,0-3 0 0,-3 3 8 16,0-1-8-16,-1-2 0 0,-2 3 0 0,0 0 0 16,-3-1 0-16,3 3 8 0,-3-2-8 0,0 0 8 0,-3-1-8 15,-3 4 12-15,0-4-12 0,0 4 12 16,-6-6-4-16,0 0 0 0,3 5 0 0,-3 3 0 0,0 0 0 0,-3 2 0 16,0-2 0-16,0 3 0 0,-3-1 0 0,0 1-8 15,-3 2 12-15,0 3-4 0,0 0 0 0,-3 0 0 16,3 2 0-16,-3 4 0 0,-3-4 0 0,0 3-8 15,3 0 12-15,-2-2-4 0,-1 0-8 0,0-4 10 16,0 4-10-16,3-3 10 0,0 0 1 0,0 0 0 16,3-6 0-16,0 3 0 0,0-5-11 0,0 6 10 15,1-9-10-15,-1 3 10 0,3 0 3 0,0 0 1 16,3 0 0-16,0-3 0 0,0-3 3 0,3-2 1 16,0 0 0-16,0 8 0 0,0-8 2 0,3 6 0 15,-3-6 0-15,6 5 0 0,0 0 0 0,0-2 0 0,3-3 0 0,2 5 0 16,-2-5-4-16,3 3 0 0,3-3 0 0,3 3 0 15,0-1-5-15,0-2-2 0,-3 5 0 0,3-5 0 16,-1 6-9-16,1-4 8 0,-3 1-8 0,0 2 8 16,0 1-8-16,3-4 8 0,-3 4-8 0,2-1 8 31,-2 0-44-31,3 3-8 0,0-3-3 0,3 1-730 0,3-4-147 0</inkml:trace>
  <inkml:trace contextRef="#ctx0" brushRef="#br0" timeOffset="3530.1695">21023 15465 1404 0,'0'0'31'0,"0"0"6"0,0 0 2 0,0 0 0 0,0 0-31 0,0 0-8 0,0 0 0 0,0 0 0 15,0 0 82-15,0 0 15 0,0 0 3 0,0 0 1 16,5 5-21-16,1 3-4 0,0-3 0 0,-3 3-1 15,0 3-30-15,0 0-5 0,0 2-2 0,-3-3 0 16,0 4-3-16,0 1-1 0,0 1 0 0,-3 0 0 16,3-3-6-16,0 3-2 0,0 0 0 0,-3 3 0 15,3-6-5-15,0 3-1 0,0 0 0 0,3-3 0 16,0 0-4-16,0-5-2 0,3 5 0 0,-3-2 0 0,3-3-14 16,0-3 0-16,3 0 8 0,0 1-8 0,-3-4 0 15,3-2 11-15,0 0-11 0,0 0 10 0,3-2-10 0,0-1 0 16,-4 0 0-16,1 1 8 0,0-4-19 0,0 1-4 15,-3 0-1-15,0 0 0 16,0-1-136-16,0 4-27 0,0-4-5 0,-6 1-736 16</inkml:trace>
  <inkml:trace contextRef="#ctx0" brushRef="#br0" timeOffset="3740.4693">21011 15658 1947 0,'0'0'43'0,"0"0"9"0,0 0 1 0,0 0 2 0,0 0-44 0,0 0-11 0,6-3 0 0,3-2 0 15,-4-3 68-15,4 6 11 0,-3-4 2 0,3 1 1 16,0 2-44-16,0-2-9 0,0 2-1 0,3 1-1 16,0-1-27-16,0 0 0 0,-3 3 0 0,3-2 0 31,-3-1-109-31,2 0-27 0,1 3-6 0,3 0-1 0</inkml:trace>
  <inkml:trace contextRef="#ctx0" brushRef="#br0" timeOffset="3911.4986">21281 15626 1825 0,'3'0'40'16,"-3"0"8"-16,0 0 1 0,0 0 3 0,0 0-41 0,6-2-11 0,0-1 0 0,3 3 0 0,0-5 21 0,-3 5 3 15,3-3 0-15,3 0 0 0,0 1-24 0,0-1 0 16,-3 0 0-16,0 1 0 16,0-1-116-16,3 1-27 0,-4-1-5 0</inkml:trace>
  <inkml:trace contextRef="#ctx0" brushRef="#br0" timeOffset="4124.9093">21564 15393 1796 0,'0'0'40'0,"0"0"8"0,3 8 1 0,0-2 1 0,0 4-40 0,-3 1-10 0,3-1 0 0,3-2 0 15,-3 8 80-15,0 0 13 0,0 3 3 0,0-3 1 16,-3 2-40-16,3 1-8 0,-3-1-1 0,0 3-1 16,-3 0-28-16,3-2-6 0,3 2-1 0,3-2 0 15,-3-1-12-15,0-2 0 0,0 0-9 0,3-3-687 16,-3 0-138-16</inkml:trace>
  <inkml:trace contextRef="#ctx0" brushRef="#br0" timeOffset="34096.3197">20237 5337 1368 0,'-18'-3'0'0,"15"0"0"0,12 3 51 15,-9 0 10-15,-6-8 3 0,12 3 0 0,6 2 23 16,-3-4 5-16,-6-7 0 0,3 6 1 0,8 0-13 0,-2-2-4 0,-6-6 0 0,6 3 0 0,0-3-28 0,0-3-7 16,-3 1-1-16,0-3 0 0,3-3-12 0,0 0-4 15,0 0 0-15,0-2 0 0,-1-1-4 0,-2 4-2 16,3-4 0-16,0 3 0 0,-3 0-6 0,3-2-2 16,0 0 0-16,-3-1 0 0,0-2 10 0,-3-3 3 15,3-2 0-15,-6-1 0 0,3-4-23 0,-3 2-16 16,-3 2 2-16,0 1 1 0,-3 2 13 0,3 3 0 15,-3 3 9-15,0 2-9 0,0 0 8 0,0 5-8 16,0 1 0-16,0 5 0 0,0 2 0 0,-3 3 8 0,3 0-8 16,0 6 0-16,3 2 0 0,-6 2 0 0,0 4 0 0,0-1 0 15,-3 3 0-15,3 5 0 0,0 0 10 0,-3 6-2 16,3-3-19-16,0 5-3 0,-3 0-1 0,3 5 0 16,0 3 15-16,1 6-9 0,-1-1 9 0,3 6-8 15,-3-3 8-15,3 3 0 0,3-1 0 0,0 1 0 16,0-3 0-16,0-2-8 0,3 2 8 0,3-3 0 15,0 0 0-15,0 1-8 0,2-4 8 0,1 1 0 16,3-5 0-16,0-1 0 0,0-5 0 0,3-2-8 16,-3-3 8-16,3-3 0 0,0 0 0 0,0-5 0 15,-1 0 0-15,1 0 0 0,0-3 0 0,0 1 0 16,0-4 0-16,-3-2 0 0,3 0 0 0,0-2 0 16,-1-1-32-16,-2-2-4 0,0-1 0 0,0-4-650 15,0 2-130-15</inkml:trace>
  <inkml:trace contextRef="#ctx0" brushRef="#br0" timeOffset="34280.2697">20811 4937 1429 0,'0'0'31'0,"0"8"6"0,0 0 2 0,0 0 2 0,0 5-33 0,-3 0-8 16,3 1 0-16,-3-1 0 0,3 3 64 0,0 0 10 15,0-3 2-15,0 0 1 0,0 0-37 0,0 1-7 16,0-7-1-16,0 1-1 0,3-2-17 0,-3-6-3 15,0 0-1-15,0 0 0 16,0 0-44-16,0 0-9 0,6-3-1 0,0-5-479 16,-3-2-95-16</inkml:trace>
  <inkml:trace contextRef="#ctx0" brushRef="#br0" timeOffset="34360.7703">20865 4897 385 0,'0'0'8'0,"0"0"1"0,0 0 1 0,0 0 2 0,0 0-12 0,0 0 0 0,3 0 0 0</inkml:trace>
  <inkml:trace contextRef="#ctx0" brushRef="#br0" timeOffset="34930.8096">20918 5054 1069 0,'0'18'23'0,"0"-7"5"0,0-1 0 0,0 3 4 0,0 1-32 0,0-1 0 0,0 0 0 0,0-2 0 16,0 2 116-16,0-5 16 0,0 0 4 0,0 0 1 16,0-8 26-16,0 0 5 0,0 0 0 0,0 0 1 15,0 0-120-15,0 0-24 0,0 0-5 0,9-3 0 16,-3-5 76-16,0 0 16 0,0-2 4 0,0-4 0 15,0-1-132-15,3-4-25 0,0 1-6 0,0-1-1 16,0 0 48-16,-3 1 0 0,3-1 10 0,0 4-2 16,0-1-8-16,-1 2 10 0,1 4-10 0,-3 2 10 0,3 0-10 15,-3 3 0-15,0-1 0 0,0 1 0 0,0 5 0 0,-6 0 0 16,0 0 0-16,6 0 0 0,0 5 0 0,0-2 0 16,-3 2 0-16,0 3 0 0,0 0 0 0,0 3 0 15,0-1 0-15,0 4 0 0,0 2 0 0,0-1 0 16,0-1 0-16,0 4 0 0,3-2 0 0,0 3 0 15,0-4 0-15,2 1 0 0,-2-2 0 0,3-1 0 16,-3-3 0-16,3 1 0 0,-3-3-9 0,0 0 9 16,3 0 0-16,0-3 0 0,-3-2 0 0,3-1 0 0,0 1 0 15,0-6 0-15,0 1 0 0,0-1 0 0,-3-5 0 0,2 0 0 16,1 0 0-16,0-2 0 16,0-4 0-16,0 1 9 0,0 0-9 0,-3-3 0 0,0 0 0 0,0 0 8 15,0 0-8-15,-3 3 0 0,-3-3 0 16,0 3 8-16,0 0-8 0,-3 2 0 0,0 1 0 0,-3-1 8 15,3 1-8-15,-3 2-9 0,0 0 9 0,0 2-13 16,3 1 13-16,-3 2 0 0,0 1 0 0,6 2-9 16,-6 2 9-16,0 1-10 0,3 2 10 0,-3 3-10 15,1 0 10-15,-1 3-12 0,3-1 12 0,0 4-12 16,-3 2 12-16,6-1 0 0,-3-1 0 0,3 4-8 16,0-2 8-16,0 3 0 0,3-4-9 0,3 1 9 15,-3-2 0-15,3-1 0 0,-1 0-9 0,4 0 9 16,0-5-21-16,0 3-1 0,0-6 0 0,3 0 0 15,0 1-46-15,0-4-8 0,3 1-3 0,0-3 0 16,0-3-49-16,2 1-11 16,-2 2-1-16,3-6-1 0,-3 1-21 0,3 0-4 15,-3-3-1-15,0-3-370 0</inkml:trace>
  <inkml:trace contextRef="#ctx0" brushRef="#br0" timeOffset="35437.1978">21618 5072 867 0,'0'0'19'0,"3"-5"4"0,0-3 1 0,0 3 0 0,-3-1-24 0,0 1 0 15,0 0 0-15,0 5 0 0,-3-6 113 0,3 6 18 16,0-5 3-16,-3 0 1 0,0 2-42 0,3 3-8 15,0 0-1-15,-6-2-1 0,-3 2-20 0,3 0-4 16,0 5-1-16,-3-3 0 0,3 4-24 0,-3 2-5 16,3 0-1-16,-3 5 0 0,3-3-2 0,0 4-1 15,1 2 0-15,-1-3 0 0,3 0-3 0,0 3-1 0,0-6 0 16,0 4 0 0,3-4-59-16,-3 1-12 0,3-3-2 0,3 2-1 0,0-4 101 0,0 2 20 0,-3-8 4 0,3 5 0 15,-3-5-55-15,9 5-17 0,-4-2 8 0,1-1-8 16,3-2 8-16,-3-2-8 0,3 2 8 0,-3-5-8 15,3 2 8-15,-3-2-8 0,3-3 10 0,0 0-10 16,-3 0 9-16,0-3-9 0,0 3 8 16,0-2-8-16,-3-1 0 0,0 1 0 0,0-1-12 15,0 3 12-15,0-3-24 0,0 3 4 0,0 1 0 0,-3 1 0 16,0 6 0-16,3-8 1 0,-3 8 0 0,0 0 0 16,0 0-17-16,0 0-3 0,0 0-1 0,0 0 0 15,0 0-50 1,5 3-10-16,4 2-3 0,-3-2 0 0,0 2-40 0,-3 3-8 15,6 3-1-15,-6-3-1 0,3 2-1 0,0 1 0 16,0-3 0-16,0 0 0 0,-3 2 106 0,0-2 22 0,3-3 4 0,-3 3 1 16,0-2 77-16,-3-6 16 0,0 0 4 0,6 5 0 15,-6-5 64-15,0 0 12 0,0 0 4 0,0 0 0 16,0 0-11-16,0 0-1 0,6 0-1 0,-6 0 0 0,0 0-19 0,6-3-4 16,-3-5-1-16,0 0 0 0,0-2-31 15,0-1-5-15,3-5-2 0,-3 3 0 0,3-5-17 16,2-1-3-16,-5-2-1 0,6 0 0 0,0 2-14 0,-3 3-3 15,3 3-1-15,0 0 0 0,0 0-14 0,-3 2-4 16,3 6 0-16,-3-3 0 0,3 5-24 0,0 1 8 16,0-1-8-16,0 0 0 0,3 3 32 0,-4 3 0 15,4-3 1-15,0 3-920 16,3-1-184-16</inkml:trace>
  <inkml:trace contextRef="#ctx0" brushRef="#br0" timeOffset="36980.5818">20392 6011 1138 0,'0'0'32'0,"0"0"8"0,0-5-32 0,0 5-8 0,0-8 0 0,0 8 0 0,0 0 68 16,0 0 12-16,0 0 2 0,0 0 1 0,0 0-6 0,5 11-1 16,-2 2 0-16,3 3 0 0,-3 2-21 0,0 3-5 15,0 1-1-15,0 1 0 0,0 7 39 0,0-1 8 16,-3 0 2-16,0 0 0 15,0 0-98-15,-3 0-32 0,3 0 0 0,0 3 0 0,-3 2 52 16,0-2 9-16,3 0 3 0,-3-6 0 0,0 1-17 0,0-1-3 16,3-5-1-16,-3-2 0 0,0-1-11 0,0 1 0 15,3-6 9-15,-3 0-9 0,1 1 9 0,2-4-9 16,-3-2 12-16,3 0-12 0,0-8 0 0,0 0 0 16,0 0 0-16,0 0 0 15,0 0-104-15,0 0-20 0,0 0-5 0,-3-8-464 16,3 0-93-16</inkml:trace>
  <inkml:trace contextRef="#ctx0" brushRef="#br0" timeOffset="37256.0174">20353 6236 1346 0,'3'-13'29'0,"0"8"7"0,0-6 0 0,0 1 3 0,0-1-31 0,3-2-8 0,0 0 0 0,3-1 0 16,-4 1 64-16,4 0 12 0,3 0 3 0,0-1 0 15,0 1-4-15,6 0-1 0,-3 2 0 0,6 1 0 16,-3 2-36-16,-1 3-7 0,4 5-2 0,-3 0 0 15,0 0-20-15,0 5-9 0,0 3 8 0,-3 2-8 16,-1 1 12-16,-2-1-4 0,-3 4 0 0,0 2 0 16,-3 2 15-16,-3 1 2 0,0-1 1 0,-6 1 0 15,3-1 5-15,-6 3 1 0,0-2 0 0,-3-3 0 16,0 2-3-16,0-2 0 0,1 0 0 0,-1-3 0 16,-3 3-9-16,3 0-3 0,-3-3 0 0,3-2 0 15,3-1 2-15,-3-4 0 0,0 2 0 0,3-3 0 16,3-2-29-16,3-3-6 0,0 0 0 0,-6-8-1 15,6 0-133-15,0-3-26 0,3-5-6 0</inkml:trace>
  <inkml:trace contextRef="#ctx0" brushRef="#br0" timeOffset="37499.5096">20808 5786 1458 0,'0'0'32'0,"0"0"6"0,3 11 2 0,-3 0 1 0,0 2-33 0,3 0-8 0,-3 0 0 0,0 3 0 16,0 3 64-16,3 2 12 0,-3 3 1 0,0 2 1 16,0 1-21-16,0 2-4 0,0 0-1 0,0 0 0 15,0-3-13-15,0 1-3 0,0-1-1 0,0-2 0 16,0 0-23-16,0-3-12 0,3-2 12 0,-3-4-12 16,3 1 9-16,-3-2-9 0,0-1 0 0,0 0 9 15,0-2-9-15,0-1 0 0,0 1 0 0,3-3 0 31,0-3-120-31,-3-5-20 0,0 0-4 0</inkml:trace>
  <inkml:trace contextRef="#ctx0" brushRef="#br0" timeOffset="38172.5743">21058 6136 1263 0,'0'0'28'0,"0"0"5"0,0 0 2 0,0 0 1 0,-6-6-36 0,3 1 0 16,3 5 0-16,-6 0 0 0,6 0 92 0,-6 0 11 15,-3 5 2-15,4-2 1 0,-1 0-40 0,3 2-8 16,-3 3-2-16,0 3 0 0,0-1-27 0,3 1-5 16,0-3-2-16,0 2 0 0,0 3 38 0,0-2 8 15,0 2 2-15,3-2 0 0,0 2-50 0,3 0-9 16,0-2-3-16,0-3 0 0,0 2-8 0,0 1 12 16,3-6-12-16,-3 3 12 15,3-3-57-15,0 3-11 0,0-2-3 0,0-4 0 0,-6-2 59 0,8 3 8 16,-2-3 3-16,0-3 1 15,3 1-40-15,-3-1-8 0,3 0-2 0,0-5 0 0,-3 3 92 0,0-3 18 0,3 0 4 0,0 0 1 16,-3 0-50-16,0 3-11 0,-3 0-1 0,3 2-1 16,-3-5-14-16,-3 8-15 0,3-2 3 0,-3 2 1 15,0 0 11-15,0 0 0 0,0 0 0 0,9 2 0 16,-9-2 0-16,6 6-8 0,-1-4 8 0,1 4 0 16,0-1 8-16,-3 3 6 0,3-6 2 0,0 1 0 31,0 2-38-31,0-2-7 0,0 0-2 0,0-1 0 0,-6-2-124 15,9-2-25-15,-3 2-4 0,3-3-2 0,0 3 57 16,-3 0 11-16,-6 0 2 0,6 0 1 0,-6 0-26 16,9-3-6-16,-3 3-1 0,0 0 0 0,-6 0 111 0,0 0 21 0,0 0 5 0,6 6 1 15,-4-4 125-15,4 6 25 0,-3-3 4 0,-3-5 2 16,3 6-5-16,-3 2-1 0,0-8 0 0,3 5 0 16,-3-5-24-16,3 8-4 0,-3-8-2 0,0 0 0 15,0 0-82-15,0 0-17 0,0 0-3 0,0 0-8 16,0 0 112-16,0 0 16 0,0 0 4 0,6-5 0 0,0-3-24 0,0 0-4 15,-3-3 0-15,3-2-1 0,0 2-20 0,0-2-4 16,0 3-1-16,3-4 0 16,0 4-110-16,-3-3-21 0,0 5-5 0,3-3-1 15,-3 0-2-15,0 3-1 0,-3 1 0 0,3 1 0 0,-1 4 48 0,1-4 14 16,-6 6 0-16,0 0 0 0,6 3-10 0,-6-3 10 16,0 0 0-16,6 8-9 0,-3 2 9 0,3 1 0 15,-3 2-9-15,3-2 9 0,-3-3 0 0,0 2 0 16,0 1-9-16,3 0 9 0,-3-3 0 0,3-1 0 0,0 1 0 15,0 0 0-15,-3-2-17 0,6 2 3 0,-6-3 1 16,6-3 0 0,-3 4-38-16,0-4-7 0,0 1-2 0,0-3 0 15,0-3-133-15,2 1-27 0,1-4-6 0</inkml:trace>
  <inkml:trace contextRef="#ctx0" brushRef="#br0" timeOffset="38403.9409">21674 5792 1339 0,'0'0'29'0,"0"0"7"0,0 0 0 0,0 5 2 0,0 3-30 0,0 3-8 0,3-1 0 0,-3 3 0 15,0 3 88-15,0 3 16 0,0 2 3 0,3 5 1 16,-3 3-16-16,3 1-4 0,-3 4 0 0,3-2 0 16,0-1-24-16,-3 1-4 0,3 0-2 0,-3-3 0 15,3-5-40-15,0 2-8 0,-3-4-2 0,3-1 0 16,-3 3-8-16,3-6 0 0,0 3 0 0,-3-2 8 15,0-3-8-15,3-1 0 0,0-1 0 0,-3-4 0 16,0 1-70-16,0-6-13 0,3 3-2 0,-3-8-541 16,0 0-108-16</inkml:trace>
  <inkml:trace contextRef="#ctx0" brushRef="#br0" timeOffset="38556.1025">21558 6167 2066 0,'0'0'45'0,"0"0"10"0,3-7 1 0,6 1 3 0,0 1-47 0,3 0-12 0,-3-3 0 0,3 0 0 16,3 0 63-16,0-3 10 0,0 1 3 0,-1-1 0 16,7 0-48-16,0-2-8 0,3 0-3 0,3 0-721 15,-1 0-144-15</inkml:trace>
  <inkml:trace contextRef="#ctx0" brushRef="#br0" timeOffset="39755.428">22576 6072 1339 0,'0'0'29'0,"0"-2"7"0,0 2 0 0,0 0 2 0,-6-6-30 0,0-2-8 0,0 3 0 0,3 0 0 0,0-1 57 0,-2 4 11 16,2-3 1-16,-3 2 1 0,3-2-10 0,3 5-3 16,-9 0 0-16,9 0 0 0,-3 0-31 0,-3 2-6 15,-3 4-2-15,3-1 0 0,0 0-8 0,-3-2-2 16,3 2 0-16,0 3 0 0,-3 5-8 0,0 0 8 16,6 1-8-16,-3 2 8 0,3-3-8 0,0 3 0 15,0 2 0-15,0-2 8 0,3 0 2 0,3 2 0 16,0-2 0-16,3 0 0 0,0-5 7 0,3-1 2 15,0 1 0-15,0-3 0 0,0 0 5 0,0-3 0 16,0 0 1-16,3-2 0 0,0-3 12 0,0 0 3 0,-4 0 0 16,1-3 0-16,3 1-1 0,-3-6 0 0,-3-3 0 0,0 3 0 15,0-2 0-15,3-4 0 16,0-1 0-16,-6 4 0 0,-6 0-6 0,3 1-1 0,6-3 0 16,-6-1 0-16,-3 1-18 0,-3 5-4 0,0-2-1 0,3-1 0 15,0-2-9-15,3 0-17 0,0-1 4 0,3 6 1 31,0-2-130-31,-3 2-26 0,3 3-4 0,-3 2-825 0</inkml:trace>
  <inkml:trace contextRef="#ctx0" brushRef="#br0" timeOffset="39971.4164">22770 6194 1728 0,'0'0'38'0,"0"0"8"0,0 0 2 0,0 0 0 0,0 0-39 0,0 0-9 0,0 0 0 0,3 0 0 16,3-3 119-16,-6 3 21 0,0 0 5 0,0-10 1 0,9-1-58 15,-6-2-11-15,3 0-2 0,-3-3-1 0,5 0-9 0,1 0-1 16,0-3-1-16,-6 1 0 0,9-1-23 0,-3 4-5 16,3 1-1-16,0 1 0 15,-6-3-14-15,6 3-4 0,-3 0 0 0,6 5 0 0,-3 0-16 16,-1 0 0-16,-2 3 0 0,6-1 0 16,-3 9-104-16,6 0-20 0,0 5-5 15,-3 2-1040-15</inkml:trace>
  <inkml:trace contextRef="#ctx0" brushRef="#br0" timeOffset="40681.412">20752 7321 1605 0,'0'0'35'0,"0"0"7"0,3-5 2 0,0-1 2 0,0-1-37 0,0 1-9 0,-3-2 0 0,3 3 0 16,0 0 60-16,-3 5 11 16,0-6 1-16,-3 1 1 0,3 5-7 0,0 0-2 0,0-5 0 0,0 5 0 15,0 0-21-15,0 0-5 0,0 0-1 0,-6 5 0 16,0 3-25-16,3 0-12 0,-3 5 10 0,0 0-10 15,3 3 0-15,0 3 0 0,0-1 0 0,0 4 0 16,0-4 0-16,3 3 0 0,0-2 0 0,3 2 0 16,0-3 0-16,-3 1 0 0,3-3-8 0,0-3 8 15,3-2 0-15,-3-1 0 0,3-2 0 0,0-3 0 16,0 3 0-16,0-5 0 0,-6-3 0 0,5 0 9 16,4-3-9-16,-3 3 0 0,0-5 0 0,0-3 0 15,-3 0 8-15,3-5 2 0,-3 2 1 0,0 1 0 16,0-3 5-16,0 2 2 0,-3-2 0 0,0 0 0 15,0 2-4-15,-3 3-1 0,0-3 0 0,0 1 0 16,0 5-13-16,0-1 9 0,0 1-9 0,0 0 8 16,3-3-36-16,0 0-7 15,-3 0-1-15,3 0-656 0,0-3-130 0</inkml:trace>
  <inkml:trace contextRef="#ctx0" brushRef="#br0" timeOffset="41107.2771">20975 6974 1458 0,'0'0'32'0,"0"0"6"0,6 6 2 0,0-1 1 0,3 3-33 0,-3 3-8 0,0 2 0 0,3 3 0 16,-6 2 49-16,5 3 8 0,-2 3 2 0,0 0 0 16,0 0-10-16,-3 2-1 0,3 3-1 0,0-2 0 15,-3 5-7-15,0-6-2 0,0 3 0 0,0-2 0 16,0-1-5-16,-3-2-1 0,0-3 0 0,-3-2 0 15,3-4 8-15,0-1 2 0,-3-6 0 0,3 2 0 16,0-2-12-16,0 0-2 0,0-8-1 0,0 0 0 16,0 0-8-16,0 0-2 0,0 0 0 0,0 0 0 15,0-5-3-15,3-3-1 0,0 0 0 0,3-3 0 16,0 1-13-16,3-1 0 0,0-2 8 0,-3 0-8 16,3 2 0-16,0 0 0 0,0 4-9 0,3-1 9 15,-4 2-14-15,1 4 3 0,0 2 1 0,0 2 0 16,0 4 1-16,-3-1 0 0,3 3 0 0,-3 2 0 15,0 1 9-15,0 0-12 0,-3-1 12 0,3 3-12 16,-6 1 12-16,3-4 0 0,-3 1 0 0,0 2 0 16,-3 3 0-16,0 0 9 0,0-3-9 0,-3 0 10 0,0-2 6 0,0-1 0 15,0-4 1-15,-3 2 0 0,3 0 5 0,-3-3 1 16,0 3 0-16,0-3 0 0,0-2-11 0,1-1-1 16,-1 1-1-16,0-3 0 0,3 0-10 0,0 0 0 15,3-3 0-15,3 3-758 16,0 0-146-16</inkml:trace>
  <inkml:trace contextRef="#ctx0" brushRef="#br0" timeOffset="41843.9071">21445 7340 2082 0,'0'0'59'0,"0"0"13"0,0 0-57 0,0-6-15 0,-3 1 0 0,0 0 0 16,-3 2 76-16,0 0 13 0,0 3 3 0,3-2 0 15,-3-1-38-15,1 0-7 0,-1 3-2 0,0 3 0 16,0 0-29-16,0-1-7 0,6-2-1 0,-3 6 0 16,-3 2-8-16,6 0 0 0,6-1-10 0,-3 4 10 15,-3-3-9-15,6 3 9 0,-3 2-8 0,0 0 8 16,3 0-9-16,0 6 9 0,2-6-10 0,1 6 10 16,0-4 0-16,-3 4-9 0,0-3 9 0,3 0 0 15,-3-6 0-15,-3 4 0 0,0-1 0 0,0 0 0 16,0-5 0-16,-3 2 0 0,-3-4 0 0,0 2 0 15,0 0 10-15,-3 0-2 0,0-3-8 0,0-2 12 16,0 2 6-16,0-3 1 0,-6 1 0 0,3-3 0 0,4 0 3 16,-1 0 1-16,-3 0 0 0,0-3 0 15,6 3-12-15,3 0-3 0,9-5 0 0,-6-3 0 16,0 6-8-16,0-4 0 0,0 1-12 0,0-3 12 0,8 0-12 0,1 0 12 16,0-2-12-16,0 2 12 0,0-3-16 0,0 3 4 15,0-5 0-15,0 2 1 0,0 1-5 0,0-1 0 16,-3-2-1-16,2 0 0 0,-2-1 17 0,-3 1-10 15,3 3 10-15,-3-1-8 0,-3-2 8 0,0 0 0 16,-3-3 0-16,0 5 0 0,0 3 0 0,-3 3 0 16,0 0 8-16,0-1-8 0,-3 1 0 0,3 2 0 15,-6 1 0-15,3 2 8 0,3 2-8 0,0-2 0 16,-2 3-11-16,-4 2 11 0,3 6-8 0,3 2 8 0,0 3 0 16,0-3-9-16,0 1 9 0,6-1 0 0,-3 0 0 0,3 3 0 15,-3 0 0-15,6-3 0 0,-3 0 0 0,3 0 0 16,2-5 0-16,-2 0 0 0,-6-8 0 0,12 8 0 15,3 0 0-15,-3-3 0 0,0-2 0 0,-3 0 0 16,6-3-19-16,-3-3-1 0,-3 0-1 0,0 3 0 31,3-2-19-31,-1-1-4 0,1-2-1 0,0 0 0 16,-3 2-34-16,-3 0-6 0,-6 3-2 0,0 0 0 0,0 0 67 0,0 0 20 0,9 3-11 0,0-3 11 16,0 0 53-16,-9 0 16 0,0 0 3 0,0 0 1 15,0 0-31-15,0 0-6 0,0 0-2 0,0 0 0 16,0 0 5-16,0 0 1 0,0 0 0 0,0 0 0 15,0 0 2-15,-3-5 1 0,3 5 0 0,-3-6 0 16,0 1 45-16,0-3 10 0,6 0 2 0,-3 0 0 16,-3 0-143-16,3-2-28 0,9 2-5 15,3-3-2-15,-6 1 119 0,0-1 24 0,0 3 5 0,-3 0 1 16,3-2-103-16,3-1-20 0,-1 3-4 0,-2 0 0 0,-6 8 93 0,21-8 19 16,-3 0 4-16,-6 3-916 15,6 0-184-15</inkml:trace>
  <inkml:trace contextRef="#ctx0" brushRef="#br0" timeOffset="42685.0651">22002 7363 1548 0,'0'0'34'0,"0"-2"7"0,3-1 2 0,-3 3 0 0,0 0-35 0,0 0-8 0,3 5 0 0,0 6 0 16,3-3 40-16,-3 5 7 0,0 0 1 0,3 1 0 0,0 1-8 0,-3 1 0 16,2 3-1-16,1-3 0 0,-3-3 5 0,0 0 0 15,3-5 1-15,-3 5 0 0,0 1 0 0,3-4 0 16,-6-2 0-16,3-3 0 0,-3-5-3 0,3 8-1 15,0-2 0-15,-3-6 0 0,0 0 9 0,0 0 2 16,3-3 0-16,0-2 0 0,0 2-6 0,0-2-1 16,0-1 0-16,0-1 0 0,0-7 37 0,3 1 7 15,0-3 2-15,-3 3 0 0,0 2-65 0,0-5-13 16,3 3-2-16,-3 3-1 0,3-1-10 0,0-2 0 16,0 5 0-16,3-3 0 15,0 1-74-15,-1 2-17 0,-2 3-3 0,6-3-1 16,0 0 19-16,-3 5 4 0,3-2 1 0,0 2 0 15,3-2-60-15,-6 2-12 0,0 0-2 0,3 1-1 0,0 2 122 0,-4 2 24 0,-2-2 0 0,-6 0 12 16,0 0-12-16,9 0-13 0,-6-2 2 0,-3 2 1 16,0 0 18-16,12-5 3 0,-12 5 1 0,0 0 0 15,0-6 27-15,-3 4 5 0,3 2 2 0,0 0 0 16,0 0-8-16,-9 2-2 0,3 4 0 0,6-6 0 16,-6 7-17-16,0 1-4 0,-2 3-1 0,2 0 0 15,0 2-1-15,3 0 0 0,-6 0 0 0,3 3 0 16,0 0-4-16,3 0-1 0,3-3 0 0,-3 0 0 15,0-2 1-15,3-3 0 0,6 2 0 0,0 1 0 16,-3-3-9-16,0-3 0 0,-3-5 9 0,9 3-9 16,3-3 10-16,-12 0-2 0,0 0-8 0,11-3 12 15,4-2 3-15,-3-3 0 0,0-3 0 0,-6 6 0 0,3-5-6 0,0-1-1 16,-3 0 0-16,-3 3 0 0,3-2-8 16,0 2 0-16,-3 3 9 0,-3 5-9 0,0 0 0 0,0-3 9 15,0-2-9-15,0 5 0 0,0 0 12 0,0 0-4 16,0 0 0-16,3 5-8 0,3 3 0 0,-3 0 0 15,0 0 0-15,0-3 0 0,3 0 0 0,-3 1 0 16,3-1 0-16,-6-5 0 0,0 0-14 0,8 3-3 16,1-1-1-16,0-2 0 15,-9 0-56-15,9 0-11 0,0-5-3 0,-3 0-600 16,3-1-121-16</inkml:trace>
  <inkml:trace contextRef="#ctx0" brushRef="#br0" timeOffset="42954.4759">22609 6927 1371 0,'0'0'30'0,"0"0"6"0,0 8 2 0,0 2 1 0,-3 6-31 0,0 0-8 0,0 5 0 0,3 0 0 16,3 3 94-16,-6 0 18 0,0-3 3 0,0 0 1 15,0 6-24-15,0 2-5 0,-3 0-1 0,0 0 0 16,3 3-32-16,3-3-6 0,-3-3-2 0,3 1 0 15,-3-6-27-15,0 0-6 0,3-5-1 0,0 3 0 16,0-6-12-16,0 3 9 0,0-3-9 0,-3-2 8 16,3-4-8-16,0-7-9 0,0 0 9 0,0 8-13 15,0-8-32-15,0 0-7 0,0 0 0 0,0 0-1 16,0 0-115-16,-3 0-24 0,3 0-4 0,-3-8-309 16,0 1-63-16</inkml:trace>
  <inkml:trace contextRef="#ctx0" brushRef="#br0" timeOffset="43150.8638">22523 7361 1508 0,'0'0'33'0,"3"-6"7"0,3 1 2 0,-6 5 0 0,6-10-34 0,-3-1-8 15,3 0 0-15,-1 3 0 0,4 3 123 0,3 0 22 16,-3-6 5-16,3 3 1 0,-6 3-67 0,-6 5-12 16,15 3-4-16,-3-3 0 0,9 0-42 0,-9 0-9 15,3-3-1-15,-7 6-1 0,1 7-3 0,-3-2 0 16,3 0 0-16,-3 3 0 0,0-1-2 0,0 1-1 16,-3 2 0-16,-3 0 0 0,-3-2-1 0,0 0 0 15,0-1 0-15,3 1 0 0,3-3-8 0,-3 2 10 0,0-2-10 16,0-3 10-16,6 1-10 0,-6-6 0 0,-6 8 0 0,6-8 0 31,6 2-68-31,-6-2-5 0,0-5-2 0,0 5-609 0,0 0-123 0</inkml:trace>
  <inkml:trace contextRef="#ctx0" brushRef="#br0" timeOffset="43689.6372">22880 7334 1429 0,'9'3'31'0,"-9"-3"6"0,0 0 2 0,3-5 2 0,-3 5-33 0,0 0-8 0,3-6 0 0,-3 4 0 16,-3-4 112-16,3-2 21 0,0 1 4 0,-3 1 1 15,-6 6-46-15,9 0-8 0,0-2-3 0,0 2 0 16,-6 5-39-16,0 3-8 0,-3 2-2 0,0-4 0 16,6 4-17-16,-3-2-4 0,0 5-1 0,0 1 0 15,3-1-2-15,0 3-8 0,0-6 12 0,0 4-4 16,0-4-8-16,0 1 0 0,3-1 0 0,0-2 0 0,3 0 0 16,0-3 0-16,0 3 0 0,0-2 0 0,-3-6 0 0,0 0 0 15,0 0 0-15,6 0 8 0,6 2-8 0,-3-4 10 16,-3-1-10-16,3-2 10 0,0-1-2 0,-3-1-8 15,3-1 12-15,0-3-4 0,-6 0-8 0,6 1 12 16,0-3-12-16,-3-3 12 0,0 3-3 0,2-3 0 16,1 2 0-16,0 4 0 0,0-1-9 0,-3 1 12 15,3 4-12-15,-3-2 12 0,-3 6-4 0,-3 2-8 16,0 0 12-16,0 0-4 0,0 0 1 0,3 5 0 16,-3-5 0-16,0 0 0 0,3 8-9 0,0 5 0 15,-3-2 0-15,0 2 8 0,0-2-8 0,0-3 0 16,3 0 0-16,-6 2 0 0,-3 1 0 0,6-11 0 15,3 5 0-15,3 3 0 0,-6 0 0 0,9 0 0 0,-6-3 0 0,-3-5 0 16,0 0 9-16,6 5-9 0,0-2 10 0,0-3-10 16,-6 0 13-16,6 0-3 0,6-3-1 0,-9-2 0 15,3 0 1-15,-1-3 0 0,4 3 0 0,0-3 0 16,0 0-10-16,3-3 0 0,3 1 0 0,-6-1 0 16,3 0-8-16,0 3 8 0,-3 0-10 0,0 3 10 15,0-5-20-15,-3 2 3 0,-1 2 0 0,1 1 0 16,0 0 4-16,-6 5 1 0,0 0 0 0,3 2 0 15,-3-2-1-15,12 6 0 0,-6 2 0 0,-3 0 0 16,3 2 5-16,3 1 8 0,0-3-13 0,-3 0 5 16,12 0 8-16,-9 0 0 0,3-1 0 0,0 1-8 15,-1-2-71-15,7-4-13 0,-3 1-4 16,3 2-904-16</inkml:trace>
  <inkml:trace contextRef="#ctx0" brushRef="#br0" timeOffset="45522.4446">21377 8321 1443 0,'0'0'32'0,"3"8"6"0,-3-3 2 0,0 6 0 0,3 2-32 0,3 3-8 0,-3 0 0 0,0 0 0 16,-3 5 21-16,6 3 3 0,-3-3 0 0,2 0 0 0,-2 3 33 0,0-6 7 15,0-2 2-15,0 0 0 0,0 0 1 0,0-3 0 16,0 3 0-16,0-5 0 0,-6-6-20 0,6 3-4 15,-3-3-1-15,6 1 0 0,-6-6-12 16,0 0-2-16,6-6-1 0,-3-2 0 0,0 0-5 16,6-2-1-16,-3-3 0 0,0-3 0 0,0 3-7 0,0-6-2 15,0 0 0-15,3-2 0 0,0-3 0 0,0 3 0 16,0 3 0-16,0-3 0 0,-1-1 4 0,1 7 1 16,0-4 0-16,0 6 0 0,-3 2-17 0,3 6 8 15,-3 2-8-15,0 3 0 0,0 3 0 0,3 0 0 16,-3 2 0-16,0 3 0 0,3 2 0 0,-3 1 0 15,0 5 0-15,0 0 0 0,0 0 0 0,-1 0-11 0,-2-1 11 16,3 1-10-16,-3-3 10 0,6 3 0 0,0-2 8 0,-6-1-8 16,0 0 0-16,0-2 0 0,6-3 0 0,-6 0-8 15,-3-8 60-15,0 0 12 32,9 2 2-32,-9-2 1 0,0 0-99 0,9 0-19 0,-3-2-4 0,0-6-1 0,-3 2 56 15,6-2 10-15,-3-5 2 0,-3 3 1 0,0-6-2 0,0 2-1 0,3-4 0 0,3 5 0 16,-1-1-10-16,-5 4 12 0,6-1-12 0,-3 3 12 15,0 0-12-15,0 3 0 0,-3 0 0 0,-3 5 0 16,0 0 0-16,9 0 0 0,-3 5 0 0,-3 0 0 16,0 3-10-16,3 0 10 0,-3 6 0 0,3-1-9 15,0 3 9-15,0-3 0 0,0-3-9 0,0 4 9 16,0-1-8-16,3 0 8 0,0 0-10 0,-1-2 10 16,4 2-24-16,-3-5 2 0,0-3 0 0,0 3 0 15,3-2-22-15,0 2-5 16,0-6-1-16,3-2 0 0,-3-2 5 0,0-4 1 0,-1-2 0 15,-2-2 0-15,-3 2 11 0,3 0 2 16,0-3 1-16,0 3 0 0,-3-2 18 0,0 2 3 0,3-3 1 0,-6 1 0 0,-3-1 8 16,0 3 8-16,-6 3-8 0,3-3 11 0,-3 0 6 15,0 5 2-15,0 6 0 0,0-3 0 0,-3 0 9 0,3 3 1 16,0-1 1-16,0 4 0 0,0-4-4 16,1 6-1-16,2 0 0 0,0 0 0 0,3 0-7 15,0 3-2-15,3-4 0 0,0 4 0 0,0 0-16 0,2-3 0 16,1 0 0-16,3-1 0 0,3-4 8 0,0 2-8 15,0 3 0-15,-3-5 0 0,3-6 14 0,-3-2-4 16,3 0-1-16,-3 2 0 0,0-2 10 0,0-3 1 16,-4 0 1-16,4 0 0 0,0 5 6 0,-3-5 1 15,-6 0 0-15,-3-2 0 0,-3 2-7 0,3 3-1 0,0-3 0 0,-3 0 0 16,-5 0-11-16,5 0-9 0,0 5 12 0,0-2-12 31,0-6-16-31,3 3-11 0,3 3-1 0,0 5-1 16,0 0-125-16,0 0-25 0,6-2-5 0,6 2 0 15,0 0-29-15,2 0-6 0,-5-3-1 0,-9 3 0 16,18 3 71-16,0-1 13 0,-3 1 4 0,0-1 0 16,0-2-13-16,0 0-3 0,-3 0 0 0,2 0 0 0,-2 0 148 0,-12 0 16 0,0 0 9 0,12-5 3 15,-3 3 153-15,-9 2 31 0,0 0 7 0,0 0 1 16,3-3-22-16,-3 3-4 0,0 0-1 0,-6-3 0 16,-3 1-82-16,9 2-17 0,-9-3-3 0,3 3-1 15,-3 0-24-15,0 3-5 0,1-1-1 0,2 4 0 16,0 1-20-16,0-1-5 0,-6 2-1 0,6 2 0 15,9 1-14-15,-6 2-2 0,3-2-1 0,0 2 0 16,3-3-17-16,0 4 0 0,3-1 8 0,0-2-8 0,-6-4 0 16,9 1 0-16,0 0 0 0,-3-2 0 0,2-1 10 0,1-5-10 15,0-3 8-15,3 1-8 0,-3-1 17 0,0-2-1 16,0-1-1-16,0-2 0 0,0-2-2 0,0-3 0 16,-3-1 0-16,6-4 0 0,-3 2 3 0,-1-3 0 15,-2 1 0-15,3-3 0 0,-3 0-1 0,0-3 0 16,0 3 0-16,0-3 0 15,-3-3-46-15,0-2-9 0,0 3-1 0,0-1-1 0,-3 1 74 0,6 2 16 16,-3 3 2-16,0 2 1 0,-3 4-41 0,0 1-10 16,0 6 0-16,-3 0 0 0,3 3 0 0,0 5 0 15,0 0 0-15,0 0 0 0,0 0-15 0,0 8 5 0,0 0 1 16,-3 8 0-16,-3 2 9 0,6 6-12 0,0-3 12 0,-6 6-12 16,0-1 12-16,0 1 0 0,6 5-9 15,-3-3 9-15,3-3 0 0,3 3 0 16,-3-2 0-16,3-4 0 0,3-1 0 0,-3-1 0 0,3 3-9 0,0-6 9 15,3-5 0-15,0 1 0 0,0-6 0 0,0 2 0 16,0-5-9-16,3 1 9 0,-3-4 0 0,-1-2-9 16,1-2 9-16,0-4 0 0,0 1 0 0,3-3 0 15,0-2 0-15,-3-4 0 0,-3 1 8 0,0 0-8 16,9 0 0-16,-9-1 9 0,-6 1-9 0,6 0 0 16,6 0 9-16,-12 0-9 0,-6-1 0 0,6 6 9 15,9 0-9-15,-9 3 0 0,-6 0 0 0,0 0 8 16,3 5-8-16,-3-3 0 0,-3 6 0 0,3-1 0 15,0 6-10-15,6 0 10 0,-6 0-13 0,3 3 5 16,0-1 8-16,3 1-10 0,0 2 10 0,3-2-10 0,0 4 10 0,3-1-10 16,0-1 10-16,6 0-10 0,0-8 10 0,0 3 0 15,-3-2 0-15,5-4 0 0,-2 1-8 0,0-6 8 16,0-2-8-16,0 2 8 0,-3-5-12 0,12 3 4 16,-3-5 0-16,-6-4 0 0,5-2-11 0,1-5-1 15,-3 3-1-15,3-3 0 0,-6-3 13 0,6-3 8 16,-6 1-10-16,0-1 10 0,-3-4 0 0,2 2 0 15,-2-1 0-15,-3-4 0 0,-3 5-13 0,0 0 3 16,0 0 1-16,-3 0 0 0,-3 2-4 0,0 3-1 16,-6-2 0-16,9 7 0 0,-6 1 14 0,0 5 0 15,-2-1 0-15,5 6 0 0,-3 6 0 0,0 2-9 0,0 8 9 16,-3 2 0-16,6 6-9 0,-3 5 9 0,-6 8-10 0,6 6 10 16,3 10 0-16,-6 2 13 0,3 6-1 0,0 0 0 15,6 3 14-15,-3-1 2 0,3 1 1 0,3-3 0 16,-3-3-10-16,12-5-3 0,0-5 0 0,0 0 0 15,3-11-16-15,9-3-12 0,-4 1 1 0,4-9-725 16,3-5-144-16</inkml:trace>
  <inkml:trace contextRef="#ctx0" brushRef="#br0" timeOffset="83383.1532">1636 6374 1179 0,'0'0'33'0,"0"0"8"0,0 0-33 0,0 0-8 0,0 0 0 0,0 0 0 16,0 0 56-16,0 0 8 0,0 0 3 0,0 0 0 15,0 0-7-15,-6 8 0 0,0 0-1 0,3 0 0 16,0 2 6-16,0 1 2 0,-6-1 0 0,9 1 0 15,-9 0-5-15,7 2-1 0,-7 3 0 0,0 0 0 16,3-1-26-16,0 4-6 0,-3 5-1 0,-3-3 0 0,3 3-17 16,-6 0-11-16,3-1 12 0,-3 4-12 15,6-1 24-15,-6 1-3 0,1-1 0 0,2 1 0 0,3-4-21 16,-6 4-10-16,3-3 1 0,3 0 0 0,3-3 9 16,-9 0 0-16,6-3 0 0,3-2 0 0,-6 0 8 15,9-3-8-15,-2-2 8 0,-1-3-8 16,3 0-34-16,3-8-11 0,0 0-3 15,0 0-586-15,0 0-118 0</inkml:trace>
  <inkml:trace contextRef="#ctx0" brushRef="#br0" timeOffset="83978.618">1597 6474 1206 0,'-2'-10'26'0,"4"4"6"0,1 1 0 0,-3-3 3 0,6 3-35 0,-6-3 0 0,0 3 0 0,3-3 0 15,3 0 89-15,-6 3 11 0,0-3 3 0,0 8 0 16,3-8-11-16,0 0-3 0,0 2 0 0,-3 6 0 16,0-10-13-16,3 2-2 0,-3 8-1 0,0 0 0 15,0 0-16-15,0 0-3 0,0 0-1 0,0 0 0 16,0 0-33-16,0 0-6 0,0 0-2 0,0 0 0 16,-6 11-12-16,3-1 9 0,0 1-9 0,-6 2 8 15,3 3-8-15,1 2 0 0,-1 1-10 0,-3 2 10 16,3-2 0-16,0-1 0 0,3 1 0 0,-6-1 0 15,9 1 0-15,-6-4 0 0,0-1 0 0,6 2 0 16,0-1 0-16,0-1 0 0,3-4 0 0,0 4 0 16,3-4 0-16,-6-2 0 0,9 0 0 0,-3 3 0 0,3-6 0 15,-3-3 0-15,3 4 0 0,-4-6 0 0,10 0 22 16,-6 0 1-16,3-3 0 0,-3 0 0 0,6 1-23 16,-3-3 0-16,-3-3 0 0,6 0-8 15,-3-3 16-15,0-2 4 0,-1 0 1 0,4-1 0 0,0 1-13 0,-3-5 8 16,-3 2-8-16,3-3 0 0,3 1 8 0,-6-3-8 15,0-1 0-15,3 4 9 0,-3-3-9 0,2 2 12 16,-2 1-12-16,-6-1 12 0,3 1-4 0,0 4 0 16,0-1 0-16,-3-1 0 0,-3 2-8 0,3 1 0 15,0 5 0-15,-3 0 8 0,3 0-8 0,0 0 0 16,-3 8 0-16,6-5 0 0,-6 5 0 0,0 0 0 0,0 0 0 0,0 0 0 16,0 0-12-16,0 11 12 0,0-1-10 15,-6 1 10-15,6-1-10 0,0 4 10 0,-3 2-10 0,0-1 10 16,0 4 0-16,3 0 0 0,-3-1-8 0,3 1 8 15,-3 2 0-15,-3 0 0 0,6-3 0 0,-3 1 0 16,0-1 0-16,3-2 0 0,0 0 0 0,-3 0 0 16,3 0 0-16,0-3 0 0,0-2 8 0,3-1-8 15,0 4 0-15,0-6 0 0,-3 2 8 0,6-2-8 16,-3 0-12-16,0-3-5 0,0 3-2 0,0-3 0 31,6 1-99-31,-9-1-20 0,0-5-4 0,9 3-512 0,-6-1-102 0</inkml:trace>
  <inkml:trace contextRef="#ctx0" brushRef="#br0" timeOffset="84640.8006">1467 6107 1558 0,'0'0'34'0,"-3"2"7"0,-9-2 2 0,3-2 1 16,0 2-35-16,-3-3-9 0,3 3 0 0,-9-3 0 0,9 1 92 0,0-1 16 15,0 3 3-15,3 0 1 0,-6-3-24 0,6 3-5 16,4-2-1-16,2 2 0 0,0 0-14 0,0 0-4 16,0 0 0-16,5-3 0 0,1 3-50 0,6-3-14 15,0 3 0-15,3 0 0 16,6-2 17-16,0 2-1 0,-3-3-1 0,5 0 0 0,7 1 5 0,-6-1 2 15,3-5 0-15,3 3 0 0,-1 0 10 0,4 2 1 16,-3-2 1-16,0 2 0 0,-1 0-14 0,1 1-4 16,-3 2 0-16,3 0 0 0,-6 0-8 0,-4-3-8 15,1 3 12-15,0-2-12 0,-9 2 10 0,6 0-10 16,-9 0 8-16,3 0-8 0,-3 0 11 0,-1 0-3 16,-2-3-8-16,3 0 12 0,-6 3-2 0,-3 0-1 15,0 0 0-15,0 0 0 0,0 0-19 0,0 0-4 0,0 0-1 16,0 0 0-1,0 0-107-15,6 6-22 0,3-4-4 0,-9-2-967 0</inkml:trace>
  <inkml:trace contextRef="#ctx0" brushRef="#br0" timeOffset="85288.8669">2065 6593 1101 0,'-3'-8'31'0,"3"8"7"0,0-5-30 0,0 0-8 0,0 2 0 0,0-2 0 15,0 0 111-15,0-1 21 0,0 6 4 0,0 0 0 16,0 0-37-16,0 0-8 0,0 0-2 0,0 0 0 16,0 0-40-16,0 0-8 0,0 0-1 0,0 6-1 15,9-1-10-15,-9 3-1 0,0 2-1 0,0-2 0 16,0 3-4-16,0 2-1 0,0 0 0 0,0 3 0 15,-6-2-6-15,3 4 0 0,3 3-1 0,-6-2 0 16,0-1-5-16,3 1-1 0,0-1 0 0,3 1 0 16,-3 2-9-16,3-5 0 0,-6 2 0 0,6 1 0 15,6-3 14-15,-6 0-2 0,0-3-1 0,3 0 0 0,0-2-3 16,0-1 0-16,3-2 0 0,0 0 0 16,-3-3 1-16,3 1 0 0,3-1 0 0,-3-2 0 15,3-1 1-15,-3 1 0 0,5-3 0 0,1 3 0 0,0-6-10 16,3 3 10-16,-3 0-10 0,-3-3 10 0,3-2-10 0,0 2 0 15,-3 1-10-15,-9 2 10 16,9-6-45-16,0 1-3 0,-3 3-1 0,-6 2 0 16,8-6-143-16,-2 1-29 0,-6 5-6 0</inkml:trace>
  <inkml:trace contextRef="#ctx0" brushRef="#br0" timeOffset="85505.0611">1943 6824 1890 0,'0'0'41'0,"0"0"9"0,0 0 2 0,0 0 1 0,0 0-42 0,0 0-11 0,9 0 0 0,0 0 0 16,0 0 90-16,-1 0 16 0,4-3 3 0,-3 3 1 16,6-3-43-16,-3 3-9 0,6-2-2 0,0-1 0 15,-3 0-38-15,3 3-8 0,2 0-2 0,7-2 0 16,-3-1-8-16,3 0 0 0,-6 3 0 0,2-2-744 15,-2 4-150-15</inkml:trace>
  <inkml:trace contextRef="#ctx0" brushRef="#br0" timeOffset="88582.0151">6753 7107 1018 0,'0'0'28'0,"0"0"8"0,0 0-28 0,0 0-8 0,0 0 0 0,3 2 0 16,3 4 79-16,-6-1 14 0,0 0 3 0,0-2 1 16,6 2 6-16,-6-5 1 0,0 0 0 0,0 0 0 15,0 5-18-15,-3 3-3 0,-3 0-1 0,3-2 0 16,-3-1-25-16,6-5-5 0,-6 8 0 0,-3 0-1 15,0-3-19-15,0 3-4 0,3-3-1 0,0 3 0 16,0-2-7-16,-3 1 0 0,0 1-1 0,1 0 0 0,-1 0 15 16,0 3 3-16,-3-3 1 0,0 0 0 0,3 0-25 15,-3 0-5-15,0 2 0 0,0-2-8 16,0-3 23-16,0 1-3 0,-2 2 0 0,5 0 0 16,-3-3-7-16,0 0-1 0,0-2-1 0,-3-1 0 0,0 1-2 0,0 0 0 15,0-3 0-15,-6 2 0 0,1-2 8 0,-1-2 2 16,-3-1 0-16,3-2 0 0,3 0 1 0,-3-3 1 15,4 0 0-15,-4 0 0 0,6 0-3 0,-3-3-1 0,3 1 0 16,-3-1 0-16,0 0-17 0,1-2-12 0,2 3 1 16,0-1 1-16,-3 0 10 0,3-2 0 0,0 3 0 0,-3-1 0 15,3 1 10-15,1-1 4 0,-4 0 1 0,0-2 0 16,0 0-15-16,0 0 0 0,-3-1 0 0,0 1 0 16,1 0 0-16,-1 2 0 0,0-2 0 0,-3 0 0 15,0 0 8-15,1-1-8 0,-4 1 0 16,3-3 0-16,0 0 0 0,0 1 0 0,3 1 0 15,-2-1 0-15,-1-1 8 0,-3-3-8 0,3 3 0 0,0 0 0 16,1 3 17-16,-4-3-2 0,-3 0-1 0,6 1 0 16,-3-1-14-16,1 2 0 0,-4 1-12 0,3 0 12 15,0 2 0-15,3-2 0 0,-2 3 0 0,2-1 0 16,-3 0 0-16,3-2 0 0,0 0 0 0,1 2 0 16,-1-2 0-16,-3 3 0 0,0-1 0 0,-2-2 0 15,2 5 0-15,-3-3 0 0,3 1 0 0,0 2 0 16,-2-3 0-16,2 1 0 0,-3 2 9 0,3 0-9 0,0-3 0 15,1 3 0-15,-1 0 0 0,-3 0 0 0,0 0 0 0,4 0 0 16,-4 3 0-16,0 0 0 0,0-3 0 0,1 3 0 16,-4-1 0-16,3 4 0 0,0-4 0 0,3 4 0 15,-2-4 0-15,2 4 0 0,-3-1-9 0,3-2 9 16,1 2 0-16,-4 1 0 0,0-1 0 0,0 0 0 16,-2 1 0-16,-1-1 0 0,3 0 0 0,-3 1 0 15,1-1 0-15,-1 0 0 0,3 1 0 0,0 2 0 16,3 0 0-16,1-3 0 0,-1 3 0 0,3 0 0 15,-6 0 0-15,4 0 0 0,-1 0 0 0,-3 3 0 0,0-3 0 0,0 0 0 16,4 0 0-16,-4 0 0 0,0 2 0 16,-3-2 0-16,7 3 0 0,-1-3 0 0,0 0 9 15,0 0-9-15,0 0 12 0,1 0-4 16,-1 0 0-16,0 0 0 0,-3 0-8 0,1 3 0 16,-1-3 0-16,0 0-11 0,0 2 11 0,0-2 0 0,4 3 0 0,-4 0 8 15,3-3-8-15,3 2 0 0,-2 1 0 0,8-3 8 16,-9 3-8-16,3-1 0 0,0 1 8 0,3-1-8 15,-2 1 0-15,-1 0 0 0,0-1 0 0,3 1 0 16,-6 2 0-16,4 1 9 0,2-4-9 0,-6 4 0 16,-3-1 0-16,3 0 0 0,7 0 0 0,-1 1 0 15,0 2-12-15,0-3 0 0,-6 0 0 0,6 3 0 16,1-3-42-16,-1 1-8 0,3-1-2 0,0 0-771 16,3 1-154-16</inkml:trace>
  <inkml:trace contextRef="#ctx0" brushRef="#br0" timeOffset="108729.6445">1249 7686 1839 0,'0'0'40'0,"0"0"9"0,0 0 2 0,0 0 1 0,-6 3-42 0,3 2-10 0,3-5 0 0,0 0 0 15,0 0 28-15,0 0 3 0,0 0 1 0,3 5 0 16,3-2-3-16,6 2 0 0,-3-2 0 0,3 0 0 16,3-6 3-16,3 3 0 0,3 0 0 0,-4 0 0 15,4 0-6-15,3 0-1 0,0 0 0 0,3-3 0 0,-4 1-6 0,10-1-2 16,-3 0 0-16,0 1 0 15,0-6-2-15,-4 3-1 0,10 2 0 0,-6-2 0 16,3-3-4-16,-1 2-1 0,4-2 0 0,-12 3 0 0,3 0-9 16,2 2 0-16,-8-2 0 0,0 2 0 0,-6-2 0 15,3 2 8-15,0 1-8 0,-9 2 0 0,2 0 8 0,1 0-8 16,-6 0 0-16,6 0 8 0,-9 0-20 0,-3 0-5 16,6 2-1-16,-6-2 0 15,0 0-42-15,0 0-8 0,0 0-1 0,0 0-590 16,0 0-117-16</inkml:trace>
  <inkml:trace contextRef="#ctx0" brushRef="#br0" timeOffset="109300.4405">1493 7673 1392 0,'-9'-3'40'0,"9"3"8"0,0 0-39 0,-6 6-9 0,0-6 0 0,6 0 0 15,0 0 80-15,-3 5 13 0,-2-2 3 0,5-3 1 16,0 0-32-16,0 0-6 0,0 0-2 0,5 7 0 16,-5-7-11-16,9 6-2 0,0-1-1 0,0 0 0 15,3 1-15-15,0-1-4 0,3-2 0 0,-3 2 0 16,0-3-7-16,0 1-1 0,3 0-1 0,-4-1 0 16,7 1-5-16,-9 0-1 0,6-1 0 0,3 1 0 15,-3 2-1-15,0 1-8 0,-6-1 12 0,3 0-4 16,0 3-8-16,-1-3 0 0,-2 3 0 0,-3 0 8 15,0 0-8-15,3 0 0 0,-3 3 0 0,-3-3 0 0,0 2 0 0,0-2 8 16,-3 0-8-16,0 3 8 0,0-1-8 0,0 4 12 16,-3-4-12-16,-3 3 12 0,0 1-2 0,3 1 0 15,-9 1 0-15,3-2 0 0,-5 1-10 0,2 1 0 16,-3 0 9-16,0 3-9 0,0-1 10 0,0 1-2 16,0-3-8-16,0 2 12 0,0 1-1 0,-2-1-1 15,2 1 0-15,0-1 0 0,0 1 0 0,-3-1 0 16,0 1 0-16,3-3 0 0,0 2 0 0,4-2 0 15,-4 0 0-15,6-3 0 0,-6 0 1 0,3-2 0 0,3 0 0 0,0-4 0 16,3 4 3-16,-3-3 1 0,3-3 0 0,0 1 0 16,3-1-3-16,0 3-1 0,3-3 0 0,0-5 0 15,0 0 16-15,0 0 3 16,6 3 1-16,6 2 0 0,-3-5-19 0,3 5-3 16,0-5-1-16,6 3 0 0,-6-3 2 0,6 0 0 0,2-3 0 0,-5 3 0 15,6-2-10-15,3 2 0 0,-3-3 9 0,0 3-9 16,-1-3 13-16,4 1-1 0,-3-1-1 0,-3-2 0 15,3 5-11-15,0-5 0 0,-4 2 0 0,1 0 0 16,3 3-17-16,-6-2-6 0,0-1-1 0,0 0 0 16,0 1-156-16,-3-1-32 0,-1 0-7 0,-2-2-781 15</inkml:trace>
  <inkml:trace contextRef="#ctx0" brushRef="#br0" timeOffset="109796.895">2044 8184 1609 0,'0'0'35'0,"0"0"7"0,0 0 2 0,0 0 2 0,0 0-37 0,0 0-9 0,0 0 0 0,0 0 0 16,0 0 74-16,0 0 13 0,0 0 2 0,0 0 1 16,0 0-18-16,-3 8-3 0,-3-1-1 0,6 4 0 15,-6-3-24-15,3 3-4 0,0 2-2 0,0 0 0 16,-3 3-6-16,3 0 0 0,3 0-1 0,-6 0 0 15,0-1-9-15,3 4-2 0,0-3 0 0,0 2 0 16,-3 1-5-16,6-1-2 0,-3-2 0 0,3 3 0 16,3-3-5-16,-3-1-8 0,6 1 11 0,-3-2-11 15,0-1 12-15,3-3-12 0,3 4 12 0,0-1-12 16,-6-5 11-16,6 2-11 0,0-2 10 0,3-2-10 16,0-1 12-16,-3 0-3 0,3-2-1 0,3-3 0 15,-1 0 1-15,1 0 0 0,0 0 0 0,-3-3 0 16,3 1-9-16,-6-4 0 0,3 1 9 0,0-3-9 15,-3 3 0-15,0-3-16 0,-1 0 2 0,-2 0 1 16,3 0-38-16,-3 0-7 0,-3 0-2 0,0 0 0 16,3 0-32-16,-6 8-6 0,0-8-2 0,0 3-556 15,0-3-111-15</inkml:trace>
  <inkml:trace contextRef="#ctx0" brushRef="#br0" timeOffset="109968.9414">2020 8467 1381 0,'0'0'39'0,"-9"2"9"0,3-2-39 0,0 3-9 15,-3 0 0-15,3-1 0 0,6-2 120 0,0 0 21 16,0 0 5-16,-3 0 1 0,3 0-41 0,0 0-8 0,0 0-2 0,0 0 0 16,0 0-15-16,9 3-3 0,-3-3-1 15,9 0 0-15,-6 0-38 0,0 0-8 0,3 0-2 0,0-3 0 16,0 3-29-16,0-2 0 0,3-1 0 0,-1 0 0 31,7-2-90-31,-6-3-24 0,6 0-5 0</inkml:trace>
  <inkml:trace contextRef="#ctx0" brushRef="#br0" timeOffset="110499.971">1214 7445 1638 0,'0'0'36'0,"-3"6"7"0,-3-4 1 0,3 4 3 0,0-1-38 0,3-5-9 0,0 0 0 0,0 0 0 15,0 0 88-15,0 0 16 0,12 3 4 0,-4-3 0 16,7 0-26-16,-3 0-5 0,6 0-1 0,3 0 0 15,6-3-12-15,3 0-2 0,-4 3-1 0,7-2 0 16,0-1-30-16,2 0-7 0,1 1 0 0,3-1-1 16,-3 3 13-16,2-5 4 0,1 2 0 0,0 0 0 15,2 1-23-15,-2-3-4 0,-3 2-1 0,0-2 0 16,-7 2 4-16,4 0 0 0,-3-2 0 0,-9 2 0 16,-1-2-7-16,1 2-1 0,-3-2 0 0,3 5 0 15,-12-5-8-15,3 5 0 0,-3 0 0 0,0 0 0 16,-3 0-97-16,-6 0-22 0,0 0-4 0,0 0-1 15</inkml:trace>
  <inkml:trace contextRef="#ctx0" brushRef="#br0" timeOffset="164851.2065">1428 5551 1713 0,'0'0'48'0,"-6"3"12"0,3-1-48 0,-3-2-12 16,6 0 0-16,0 0 0 0,0 0 16 0,-6-2 0 15,0-4 1-15,3 1 0 0,-3-6 8 0,6 1 2 16,-6-6 0-16,3 0 0 0,-3-2 4 0,0-1 1 15,3-5 0-15,0-2 0 0,3-3 17 0,-3 2 4 16,3-5 1-16,-6 1 0 0,6-6-23 0,0 0-5 0,6 0-1 0,-3 0 0 16,3 2-15-16,6-2-10 0,-3 3 12 0,-3-1-12 15,3 6 0-15,0 3 0 0,0 2 0 0,0 0 0 32,0 3-21-32,0 2-5 0,-3 4-1 0,0 1 0 15,2 1-44-15,-2 0-9 0,3 2-1 0,-3 1-783 0</inkml:trace>
  <inkml:trace contextRef="#ctx0" brushRef="#br0" timeOffset="165171.1267">1761 4284 1354 0,'0'0'38'0,"0"0"10"0,6 2-39 0,0 1-9 15,3 5 0-15,0 0 0 0,-3 2 24 0,6 4 2 16,-3-1 1-16,-3 5 0 0,9 4 20 0,-6-1 4 16,2 0 1-16,-2 3 0 0,0 2-12 0,3 6-1 15,-3 0-1-15,3-1 0 0,-3 6-9 0,-9-10-1 16,9 2-1-16,-3-3 0 0,0 4-19 0,-6-1-8 15,6-3 8-15,-6 1-8 0,3-1 8 0,-3 6-8 16,3-6 8-16,-3-2-8 0,3-5 0 0,-3-4-20 16,0 1 3-16,0-5-523 15,-3-3-105-15</inkml:trace>
  <inkml:trace contextRef="#ctx0" brushRef="#br0" timeOffset="165472.6092">1624 4434 1584 0,'0'0'35'0,"-3"-10"7"0,0-1 2 0,0 1 0 0,-3-1-36 0,6-2-8 0,-3 2 0 0,3-2 0 16,0 0 70-16,0-3 12 0,3 0 2 0,3 0 1 15,-6 3-26-15,6-3-6 0,0 0-1 0,3-2 0 16,3 4-19-16,0-1-4 0,-3 1-1 0,3 6 0 16,3-2-17-16,-3 5-11 0,0-1 12 0,-4 1-12 15,4 5 0-15,0 0 0 0,-3 0 0 0,0 3 0 16,0 5 12-16,0-1-4 0,-6 4 0 0,3 2-8 15,0 1 24-15,0 1-3 0,-6-1 0 0,0 4 0 16,0 1 0-16,0 2 0 0,0-3 0 0,-6 4 0 16,3-4-7-16,0 3-2 0,0-2 0 0,0-1 0 15,0 1-12-15,3-1 8 0,-6-4-8 0,0-1 0 0,6-5 0 16,-3 2-10-16,3-2 0 0,0 0 0 16,0-8-102-16,0 0-21 0,0 0-4 0,3 0-490 15,3-5-97-15</inkml:trace>
  <inkml:trace contextRef="#ctx0" brushRef="#br0" timeOffset="165979.9509">1961 4395 1378 0,'0'0'30'0,"0"0"6"0,0 5 2 0,3 6 2 0,3-6-32 0,-6 3-8 0,3 0 0 0,0 0 0 16,-3-8 74-16,2 5 14 0,-2-5 2 0,0 0 1 15,0 0-21-15,0 0-4 0,0 0-1 0,6-5 0 16,-6-1-1-16,6-2-1 0,-6 1 0 0,0-4 0 15,0-2-23-15,0-3-5 0,0 0-1 0,-6-3 0 16,3 1-12-16,3-1-2 0,-3 1-1 0,1-1 0 16,-4 1-8-16,6-3-2 0,-6 2 0 0,3-2 0 15,-3 5-9-15,6 0 0 0,-6 3 0 0,6-3 0 16,-3 3 0-16,3 2 0 0,3 3 0 0,-3-2 0 16,0 2 0-16,3 0 0 0,-3 8 0 0,3-3-11 15,3-2 11-15,3 2-10 0,-9 3 10 0,3 3-10 16,5 0 10-16,1 2-10 0,0 3 10 0,3 0-10 15,-3 2 10-15,0 1-8 0,3 0 8 0,-6-1-8 16,9-2 8-16,-6 0-13 0,0-5 5 0,6 2 8 16,2 0-17-16,-5-5 4 0,0-2 1 0,3-1 0 0,0 3 2 0,-6-5 1 15,0 2 0-15,0-5 0 0,0 0 9 0,3 0 0 16,-9-2 0-16,3-1 0 0,-3 0 0 0,0 1 0 16,-1-1 0-16,-4 1 0 0,-1-1 8 15,0 3-8-15,3 0 10 0,-6 0-10 0,3 0 11 16,-3 0-11-16,-3 6 12 0,9 2-12 0,0 0 0 0,-6 0 0 15,-3 2 0-15,9-2 0 0,-6 8 0 0,3 0 0 16,0 6-15-16,3-1 5 0,0 3 10 0,0 2-12 16,0 1 12-16,0-1-12 0,0 1 12 0,6-1 0 15,0 3 0-15,3-2-8 0,-3-3 8 0,3-3-13 16,6-5 5-16,-7 3 8 16,4-1-62-16,0-2-5 0,0-3-1 0,3-2 0 15,0-3-47-15,-3-3-9 0,3 1-3 0,-3-4-609 0</inkml:trace>
  <inkml:trace contextRef="#ctx0" brushRef="#br0" timeOffset="166356.7317">2425 3956 939 0,'0'0'20'0,"0"0"5"0,-6-8 1 0,3 2 1 0,-6 1-27 0,9 5 0 0,-6 0 0 0,0 0 0 16,-3 3 74-16,3 2 10 0,0 0 1 0,3 6 1 15,0-1-40-15,0 4-8 0,3-1-2 0,0-3 0 16,0 6 16-16,0 0 2 0,3 3 1 0,3 2 0 15,-3-5-14-15,0 0-2 0,3-3-1 0,3 3 0 16,0 2-14-16,3-2-2 0,-9-5-1 0,3-3 0 16,3-3 7-16,3-2 2 0,-6-1 0 0,0-4 0 15,3-1 18-15,0 0 3 0,-3-2 1 0,-3-3 0 16,2-5 0-16,1-3 0 0,-6 0 0 0,3-2 0 0,-3-4-13 0,0 1-3 16,3-3 0-16,-3 1 0 15,-3-4-10-15,0 1-2 0,3-6-1 0,0 3 0 0,-9 0-7 0,7-3 0 16,-7 0-1-16,6 3 0 0,-3 0-15 15,0 0 11-15,0 5-11 0,0 0 10 0,3 3-10 0,3 3 0 16,-6-1 0-16,3 6 0 0,0 0 0 0,3 2 0 16,-3 0 0-16,6 4 0 0,-6-1 0 0,3 0 8 15,0 2-8-15,0 1 0 0,0 5 0 0,0 0 0 16,0 0 0-16,0 0 0 0,0 0-9 0,0 0-7 16,0 0-2-16,6 11 0 15,-3-3-120-15,3 2-24 0,0 1-5 0,-3 2-777 16</inkml:trace>
  <inkml:trace contextRef="#ctx0" brushRef="#br0" timeOffset="166611.0385">2624 3813 1295 0,'0'21'36'0,"6"-13"9"0,0 2-36 0,-3-2-9 0,0 3 0 0,3-3 0 16,0 5 104-16,-3 0 18 0,0-5 4 0,0 3 1 15,3-1-48-15,-6 1-10 0,3-3-1 0,-3-3-1 16,3 0-37-16,-3-5-7 0,0 0-2 0,0 0 0 15,0 0-21-15,3 0-13 0,3-5 1 0,-3-3 1 16,0 0-57-16,0-2-12 0,-3-6-3 0,0 0 0 16,6 0-47-16,-12-2-10 0,6-4-1 15,-3 1-1-15,3 0-38 0,0 0-7 16,-3 2-1-16,0-2-1 0,0 5 165 0,3 3 34 0,-3-3 6 0,0 3 2 16,-3 8 107-16,6-3 22 0,0 2 4 0,-6 1 1 15,3 3-115-15,3 2-22 0,0 0-5 0,3-3-510 16</inkml:trace>
  <inkml:trace contextRef="#ctx0" brushRef="#br0" timeOffset="167229.313">2806 3643 1591 0,'0'0'35'0,"0"0"7"0,0 0 2 0,0 0 0 0,0 0-35 0,0 0-9 0,0 0 0 0,-6 8 0 15,6-8 89-15,-6 6 16 0,0 1 3 0,-3-1 1 16,3 2-45-16,3 0-8 0,-3 0-3 0,-3 2 0 15,6-2-24-15,0 5-5 0,0 1 0 0,3-1-1 16,0 3-23-16,0-3 8 0,3 0-8 0,3 3 0 16,-3-3 0-16,3-2 0 0,0-1 0 0,3 1 0 15,0-3 0-15,-3-3 0 0,3 1 0 16,0-1-8-16,0-3 8 0,0 1 0 0,0-3 0 0,0 0-8 16,0-5 8-16,5 0 0 0,-8-3-9 0,3-3 9 15,-3 0-17-15,3-2 1 0,-3-3 0 0,3-2 0 16,-3-6-18-1,-3 0-3-15,3-2-1 0,0-1 0 0,0 1-14 0,-3-3-2 16,0 2-1-16,0-5 0 0,3 3 1 0,-6 0 0 16,0 0 0-16,0 3 0 0,0-1 40 0,0 3 14 0,0-5-9 0,-6 8 9 15,6 3 0-15,-3 2 0 0,0 3 0 0,3-1 0 16,-3 1 23-16,3 0 3 0,-3 5 1 0,6 0 0 16,-6 3 24-16,3 5 5 0,0 0 0 0,3 10 1 0,-3 1-24 15,0 2-5-15,0 3 0 0,3 0-1 0,0 5-11 0,0 0-3 16,0 0 0-16,3 3 0 0,0 0-1 15,0 0 0-15,3 0 0 0,-3-1 0 0,2 1-12 0,1 0 0 16,3-3 0-16,3 3 0 0,-3-8 0 0,0 0 0 16,0 0 0-16,0-3 0 0,3-5 0 0,-3 0-10 15,0-3 10-15,-1 0-8 0,1-2 8 0,0-3-12 16,-3-5 12-16,3-1-12 0,-6 1 12 16,3-6-10-16,-3 4 10 0,0-7-10 0,-3 1 10 0,3-3 0 0,-3 3 0 15,3-3 0-15,-9 0 0 0,3 0 0 0,-3 3 0 16,0 0 8-16,0 2-8 0,-3 1 8 15,0-1-8-15,0 3 8 0,0 3 1 0,0 0 1 0,3 2 0 0,-6 3 0 16,3 3 8-16,6-3 2 0,-9 5 0 0,0 0 0 16,3 6-20-16,3-1 0 0,0 4 8 0,3-4-8 15,0 3 0-15,0 1 0 0,3-1 0 0,3 0 0 16,0-2-13-16,0-1 0 0,0-2 0 0,6-2 0 31,-3-1-128-31,0-5-26 0,0 0-5 0,6-3-361 0,-3-5-73 0</inkml:trace>
  <inkml:trace contextRef="#ctx0" brushRef="#br0" timeOffset="167485.0275">3315 3334 1263 0,'0'29'28'0,"0"-19"5"0,0-10 2 0,0 11 1 16,0 2-36-16,0 0 0 0,0-2 0 0,0 2 0 16,0-2 48-16,3-1 4 0,3 1 0 0,-6-3 0 0,3 3-23 0,3-6-4 15,-3 0-1-15,6 3 0 0,-6-8-7 0,3 3-1 16,3-3-1-16,-3 0 0 0,-1 0 25 0,1-3 6 15,0 3 1-15,0-8 0 0,-3 6 30 0,3-6 7 16,-6 0 0-16,3 0 1 0,0 0-13 0,3-5-2 16,-6-1-1-16,0-2 0 0,-3 3 1 0,0-3 0 15,0 0 0-15,-3 1 0 0,-3-4-38 16,3 6-7-16,-3 0-1 0,4-3-1 0,-4-3-23 0,0 6 0 16,0 0 0-16,0 0 0 15,0 5-117-15,0 0-25 0,0-3-5 0</inkml:trace>
  <inkml:trace contextRef="#ctx0" brushRef="#br0" timeOffset="167669.5393">2845 3445 2023 0,'0'8'44'0,"3"-3"10"0,-3-5 2 0,6-5 0 0,3-3-44 0,-1-3-12 0,7 1 0 0,-3-6 0 15,6 0 82-15,0-3 14 0,0-4 4 0,3 1 0 16,-1 4-74-16,1 2-14 0,-3 0-4 0,0 3 0 16,0-3-101-16,3 3-21 0,0 0-4 0</inkml:trace>
  <inkml:trace contextRef="#ctx0" brushRef="#br0" timeOffset="168471.4602">2720 4384 1609 0,'6'-5'35'0,"-6"5"7"0,0 0 2 0,0 0 2 0,0 0-37 0,0 0-9 15,0 0 0-15,-6 0 0 0,0-3 45 0,6 3 7 0,0 0 2 16,0 0 0-16,-12 6-19 0,0-1-4 0,0 0-1 0,3 3 0 15,-6-3 2-15,9 3 1 0,-9 0 0 0,0-3 0 16,-2 1-13-16,5 2-2 0,3 2-1 0,3 1 0 16,0-6-17-16,-3 6 0 0,9-1 8 0,0-2-8 15,3-2-8-15,3 2-6 0,-6 2-1 0,6-5 0 16,6 3 3-16,0-2 0 0,8 2 0 0,-8-3 0 16,6 0 4-16,3-2 8 0,-6-3-13 0,3 0 5 15,0 0 8-15,0 0 0 0,-4-3 0 0,4 3-8 16,-9 0 8-16,0 0 0 0,0 0 0 0,0-3 0 15,-3 3 12-15,-6 0-3 0,3 6 0 0,-3-1 0 16,0 0 34-16,0-5 6 0,-6 11 2 0,0-3 0 16,0 2-3-16,0 1 0 0,-3 2 0 0,-3 1 0 15,6-1-26-15,-6 0-6 0,3 0 0 0,1-2-1 16,2-3-15-16,-3 0 0 0,0-3 0 0,9-5 0 16,0 0-48-16,-9 3-7 0,9-3-1 0,-9 0-624 15,3-8-126-15</inkml:trace>
  <inkml:trace contextRef="#ctx0" brushRef="#br0" timeOffset="168720.8937">2833 4146 1530 0,'3'5'33'0,"-3"-5"7"0,3 11 2 0,3 2 2 0,-3 0-36 0,3 3-8 15,0 3 0-15,5-3 0 0,-8 2 69 0,6 1 12 0,3-1 3 16,-3 1 0-16,0-1-31 0,0 3-5 15,-3 3-2-15,3-5 0 0,0 2-14 0,0 0-4 16,-3 0 0-16,6 0 0 0,-6 1-19 0,0-4-9 16,0 3 8-16,-4-8-8 0,4-2 8 0,-3 2-8 0,3 1 8 0,-6-1-8 15,0-8 0-15,0 3-19 0,3-5 3 0,-3-3 1 32,0 0-74-32,-3 8-15 0,3-8-4 0</inkml:trace>
  <inkml:trace contextRef="#ctx0" brushRef="#br0" timeOffset="169109.7763">2866 4514 1350 0,'-3'-11'29'0,"3"11"7"0,0-5 0 0,3 5 3 0,-3 0-31 0,0 0-8 0,5-5 0 0,-2-1 0 15,3 4 43-15,3-4 7 0,-3 1 2 0,3-3 0 16,3 3-20-16,0 0-3 0,0-1-1 0,0-4 0 16,3 2-10-16,-3-5-2 0,5 2-1 0,-2 0 0 15,3-2 0-15,-6 3 0 0,0-1 0 0,9-2 0 16,-9 2-6-16,0 1-1 0,-3-1 0 0,-3 3 0 15,5 0-8-15,-5 5 12 0,-3 1-12 0,-3 2 12 0,0 0 3 0,0 0 1 16,0 0 0-16,3 5 0 0,-6 0 4 0,3 3 2 16,0 3 0-16,0 2 0 0,0-2-14 0,-3 2-8 15,3 3 8-15,3 0-8 0,0-3 8 0,-3 0-8 16,0 0 8-16,3-2-8 0,0-3 9 0,3 3-9 16,-3-4 12-16,0-1-12 0,-3-6 8 0,6 5-8 15,-3-2 0-15,-3-3 0 0,0 0 12 0,6-6-4 16,0 1 0-16,0-3-8 0,-3 0 25 0,3 0-1 15,-3 0-1-15,0 0 0 0,0-2-12 0,0 2-3 16,-3 0 0-16,3 3 0 0,0-1-8 0,-3 6 12 16,0 0-12-16,0 0 12 0,0 0-12 0,0 0 0 0,0 0 9 15,0 0-9-15,0 0 0 0,6 3 0 0,0 5 0 16,-6-8 0-16,6 5-15 0,0 1-4 0,0-4-1 16,0 1 0-1,-1-3-124-15,-5 0-26 0,9-3-5 0,0 1-1 0</inkml:trace>
  <inkml:trace contextRef="#ctx0" brushRef="#br0" timeOffset="169494.7732">3285 3969 1418 0,'-3'18'31'0,"0"-7"6"0,3-11 2 0,-3 8 1 16,3 0-32-16,0 0-8 0,0 2 0 0,-3 1 0 15,6 2 49-15,-3 3 8 0,3 0 2 0,0 2 0 16,-3 6-9-16,3 0-2 0,3 0 0 0,0-3 0 15,0 3-11-15,0-3-2 0,3 0-1 0,0-2 0 0,-3-1-21 16,3-5-4-16,3 1-1 0,-3-4 0 0,2 1-8 0,-2-6 0 16,0 3 0-16,3-5 0 0,0-1 0 0,0-2 0 15,-3 0 0-15,0-5 0 0,3-3 8 16,0 0 0-16,-3-5 0 0,0 0 0 16,-3-1-8-16,-3-4 0 0,2-1 0 0,1 1 8 0,0-1-8 0,-6 1 0 15,0 2 0-15,3-3 8 0,-3 6-8 0,-3 0 0 16,0 0 0-16,-3 2-11 0,-2 1 11 0,-1 2-12 15,3 2 12-15,3 6-12 0,3 0 12 0,0 0-8 16,-6 3 8-16,6-3-8 0,0 8 0 0,-3 3 0 0,3-4 0 16,3 7 0-16,-3 2 8 0,3-1-8 0,3-4 8 15,6 2-8-15,-1 3 8 0,1-5 0 0,0-1 0 16,9-2 0-16,-6 0 0 0,3-5 0 0,0 2 0 0,-3-5 0 16,-1 0 0-16,7-5 0 0,-12 2 0 0,6 1 0 15,-6-4-18-15,0 1-2 0,-3 0 0 0,0-3-532 16,-3 2-106-16</inkml:trace>
  <inkml:trace contextRef="#ctx0" brushRef="#br0" timeOffset="169687.1229">3220 4202 1530 0,'0'-16'43'0,"0"16"10"16,9 0-42-16,-9 0-11 0,12-6 0 0,-1-4 0 15,7-1 55-15,-3 1 9 0,6-6 1 0,-3-3 1 16,6-2 19-16,-3 3 4 0,2-1 1 0,-2 6 0 0,0-3-64 16,0 0-13-16,0 3-2 0,0 2-621 15,-1 1-124-15</inkml:trace>
  <inkml:trace contextRef="#ctx0" brushRef="#br0" timeOffset="170319.0812">1690 8922 1472 0,'0'0'32'0,"0"0"8"0,0 0 0 0,0 0 1 0,0 0-33 0,-3 2-8 0,3-2 0 0,-6 6 0 16,3-1 25-16,0 3 3 0,0 0 1 0,0 5 0 15,0 0 24-15,3 6 5 0,0-1 1 0,0 6 0 16,0 0-1-16,0 2 0 0,3 6 0 0,0 0 0 15,0 0-5-15,3-6-1 0,0 6 0 0,3 0 0 16,-6 2-22-16,6-2-5 0,0 2-1 0,-1 1 0 16,7-1-15-16,3 8-9 0,-9-5 10 0,6-5-10 15,3-5-8-15,0-4-8 0,-3-1-2 0,0-7-650 16,5-4-129-16</inkml:trace>
  <inkml:trace contextRef="#ctx0" brushRef="#br0" timeOffset="174715.3546">1193 10374 1429 0,'0'0'31'0,"0"0"6"0,0 0 2 0,0 8 2 0,0 5-33 0,3 1-8 0,0-1 0 0,0 3 0 15,0 2 23-15,-3 4 2 0,6-1 1 0,-3 0 0 16,2 3-3-16,-2-1-1 0,6 1 0 0,-6 3 0 0,3-1 18 15,0-2 3-15,0-3 1 0,3 3 0 0,-6 0-8 0,3 0-2 16,0-3 0-16,3 3 0 0,-3-3-19 0,0 0-4 16,0 0-1-16,3-2 0 0,-6-4 0 0,0-4 0 15,0 0 0-15,3-3 0 0,0-3-10 0,-3 3 0 16,-3-8 0-16,0 0-11 16,0 0-29-16,-3-8-7 0,-6 0-1 0,3-3-498 15,0-5-100-15</inkml:trace>
  <inkml:trace contextRef="#ctx0" brushRef="#br0" timeOffset="174973.0755">1068 10578 1177 0,'0'0'25'0,"-6"-3"6"0,-3-5 1 0,3 1 2 0,3-4-34 0,-3 0 0 0,6-5 0 0,0 3 0 16,-6-3 90-16,6 1 11 15,0 1 3-15,0 4 0 0,0-4-32 0,6 4-7 16,-3-3-1-16,3 5 0 0,6-6-22 0,-3 4-5 16,-3-1-1-16,8 3 0 0,-8 0-19 0,9 3-4 0,0 0-1 0,0 2 0 15,-6 1-12-15,3-1 0 0,3 3 8 0,0 0-8 16,-3 5 11-16,0-2-1 0,-1 2 0 0,-2 0 0 15,0 6 18-15,-3-3 3 0,0 3 1 0,0-1 0 16,-6 6 2-16,0 0 1 0,0 0 0 0,0 2 0 16,-6 1-10-16,3-1-1 0,0-2-1 0,0 0 0 15,0-3-11-15,0-2-1 0,-6-3-1 0,0 0 0 16,1 0 2-16,-1-3 0 0,0 0 0 0,6-2 0 16,3-3-42-16,-3-3-8 0,-6 1-2 0,3-4-647 15,3-2-129-15</inkml:trace>
  <inkml:trace contextRef="#ctx0" brushRef="#br0" timeOffset="175429.7795">1371 10422 1226 0,'15'58'25'0,"-9"-45"7"0,-3-18-32 0,0 0 0 16,0 7 0-16,3 4 0 0,0-1 99 0,-6-5 13 15,6 5 2-15,-3 1 1 0,0 2-24 0,0-3-5 16,-3-5-1-16,0 0 0 0,0 0-8 0,0 0-1 15,0 0-1-15,0-5 0 0,-6-1-24 0,6-2-5 0,-3-5-1 0,0 3 0 16,0-4-24-16,3-2-5 0,-6 3 0 0,3-3-1 16,-3-5-15-16,3 3 9 0,0-1-9 0,3 3 8 15,0 3-8-15,0 0 0 0,0 0 0 0,6-1-11 16,-3 1 11-16,0 2-10 0,6 4 10 0,-6 1-10 16,0 1-6-16,6 2 0 0,-3 3-1 0,-6 0 0 15,9 3-4-15,3 0-1 0,0-1 0 16,-4 4 0-16,1 1 10 0,3-1 3 15,0 2 0-15,-3-3 0 0,0 0 9 0,0 1 0 0,0-4 0 0,-3 1 0 16,3-3 0-16,-9 0 0 0,6-3 0 0,3 1 0 16,-3-4 0-16,0 1 0 0,-3-3 0 0,3 3 0 15,-6-3 0-15,2 0 8 0,-4-3-8 0,2 3 0 16,-6 6 0-16,3-4 0 0,3 1 0 0,0 5 0 16,0 0 0-16,-12-5 0 0,6-3 0 0,3 8 0 15,3 0 0-15,-9 5 0 0,0 1 0 0,6 1 0 16,3 1 0-16,-6 3-8 0,3 0 8 0,3 2-8 15,0 3 8-15,3 0-12 0,3 2 12 0,-6-2-12 16,12 0 12-16,-9 0 0 0,3 0-9 0,3-3 9 16,3-3-32-16,-3 1-3 0,5-6 0 0,4-2-577 15,0-3-116-15</inkml:trace>
  <inkml:trace contextRef="#ctx0" brushRef="#br0" timeOffset="175863.783">1833 10149 1335 0,'0'0'29'0,"-6"0"7"0,-3 3 0 0,3-3 2 0,-3 0-30 0,0 3-8 0,-3-1 0 16,0 4 0-16,3-1 46 0,6 6 8 0,-6-4 2 0,0 4 0 15,6 2-14-15,-6 1-2 16,6 1-1-16,1-1 0 0,2 1-20 0,0 4-4 0,0 0-1 0,5-4 0 16,4-1-14-16,-6-4 11 0,3 3-11 0,0-5 10 15,9 0-10-15,-12 0 0 0,6-8 0 0,-9 0 8 16,0 0 15-16,12-2 2 0,0-1 1 0,-3-5 0 15,-3 0 14-15,3-2 2 0,-3-1 1 0,0-5 0 16,-6-2-13-16,3-4-2 0,0 4-1 0,-3-6 0 16,0 0-3-16,0 0 0 0,0-2 0 0,0-1 0 15,0-2-7-15,-3 3-1 0,0-3-1 0,3 2 0 16,0-2-15-16,0 3 8 0,-6-1-8 0,3 4 0 16,0 1 0-16,3 4 0 0,-3 2 0 0,0 0 0 15,0 0 0-15,3 3 0 0,0 5 0 0,0 3 0 16,0 5 0-16,0 0 0 0,0 0 0 0,0 8 0 15,3 0-14-15,0 0 1 0,0 2 0 0,3 3 0 16,0 9 3-16,-3-1 1 0,3 0 0 0,-1 0 0 16,4 3 9-16,-3-3-12 0,0 3 12 0,0 2-12 15,3-5 1-15,-3 3 0 0,3 0 0 0,0-3 0 16,-3 0-18-16,0-2-4 0,3-6-1 0,0 3 0 16,0-3-21-16,0-2-4 0,0-6-1 0,-3 0 0 15,-1 1-118-15,-5-6-24 0,9 0-5 0,0 0-189 16,-3-6-39-16</inkml:trace>
  <inkml:trace contextRef="#ctx0" brushRef="#br0" timeOffset="175930.4599">2041 10171 759 0,'0'0'16'0,"3"-6"4"0,-3 1 1 0,0 5 1 0,0 0-22 0,-3-3 0 0,3-2 0 0,-6 2 0 16,0 1 16-16,3-1 0 0,-3-2-1 0,6 0 0 15,-6-1-15-15</inkml:trace>
  <inkml:trace contextRef="#ctx0" brushRef="#br0" timeOffset="176052.4282">1949 9747 1746 0,'0'0'38'0,"0"-2"8"0,-3-12 2 0,0 9 1 0,3 5-39 0,0 5-10 0,-3 1 0 0,3 2 0 16,0 2 16-16,0-2 2 0,0-3 0 0,0 1-546 15,0 2-110-15</inkml:trace>
  <inkml:trace contextRef="#ctx0" brushRef="#br0" timeOffset="176561.5219">2315 9959 1616 0,'-9'-5'36'0,"9"5"7"0,-6-3 1 0,0 0 1 0,0 1-36 0,0-1-9 0,3 0 0 0,-6 1 0 15,3 2 80-15,0 0 15 0,0 0 2 0,-3 0 1 16,3 2-42-16,-2 1-9 0,2 2-2 0,0 1 0 16,3 2-22-16,3 0-5 0,-6 2-1 0,6 1 0 15,6-3-17-15,-6 7 0 0,0 4 0 0,3 0 0 16,3-4 0-16,-3 4 0 0,5 2 0 0,1-5 0 15,0-3 0-15,3 0 0 0,-6-5-10 0,6 0 10 16,0-2 0-16,-3-4 0 0,3-4 0 0,-3-1 0 16,3-2-28-16,-3-1-2 0,0 1 0 0,2-6 0 15,-5-2-28-15,3-3-6 0,-3-2 0 0,3-1-509 16,-9-4-102-16</inkml:trace>
  <inkml:trace contextRef="#ctx0" brushRef="#br0" timeOffset="176924.2521">2330 9551 1321 0,'0'-26'28'0,"0"23"7"0,0 3 1 0,0 3 2 0,0 5-30 0,0 3-8 0,0 2 0 0,3 0 0 15,0 0 37-15,-3 3 7 0,0 3 0 0,3 2 1 16,-3 0 3-16,6 0 1 0,-6 0 0 0,0 0 0 16,3 1-1-16,0-1 0 0,0 3 0 0,0-1 0 15,-1 4-24-15,4-1-4 0,0 1-2 0,0-6 0 16,0-3-18-16,0 1 0 15,0-6 8-15,0 0-8 0,0-2 0 0,3-3 0 0,-9-8 0 0,6 3 0 16,-6-3 10-16,0 0-2 0,9-11 0 0,-3 0 0 16,3-7 8-16,-9 2 2 0,3 0 0 0,0 3 0 15,-6 0-10-15,6-1-8 0,-6 1 9 0,0 0-9 16,3 2 16-16,0 6-4 0,0 5 0 0,0 0 0 16,0 0 12-16,-9-2 3 0,3-4 0 0,6 6 0 15,-3 8-7-15,0 0 0 0,3 0-1 0,0 3 0 16,3 2-19-16,-3-3 0 0,3 4 0 0,3-1-9 15,3 0 0-15,-6 0 0 0,3-2 0 0,6-3 0 16,-6-3-55-16,3-5-12 0,-1 0-1 16,-2-5-1-16,3-3-67 0,3-5-14 15,0 7-2-15,6-4-520 0</inkml:trace>
  <inkml:trace contextRef="#ctx0" brushRef="#br0" timeOffset="177157.5134">2618 9824 1056 0,'0'21'30'0,"0"-21"6"0,0-5-28 0,0 2-8 15,0 6 0-15,3 2 0 0,0 3 81 0,0 0 15 16,0 0 4-16,3 3 0 0,0-4-40 0,-6-7-7 16,0 0-1-16,0 0-1 0,0 0-6 0,12 3-1 15,3-6 0-15,-9-2 0 0,0-3 32 0,0-5 7 16,0-3 1-16,0-2 0 0,-3 2-10 0,-3-5-2 16,0-3 0-16,3 3 0 0,-3-6-6 0,-3 6-2 0,0-3 0 0,3-2 0 15,0-1-20-15,-9 3-5 0,3-2-1 0,3 5 0 16,0 0-26-16,0 2-12 0,0 6 10 0,-6 0-10 15,3 2-10-15,3 1-8 0,-3-1-2 0,-3 3-758 16,-3 0-152-16</inkml:trace>
  <inkml:trace contextRef="#ctx0" brushRef="#br0" timeOffset="177332.9724">2223 9919 2030 0,'3'-16'44'0,"0"3"10"0,-1 5 2 0,4 3 1 16,3 0-45-16,0-6-12 0,3-7 0 0,0 2 0 16,6-3 69-16,0 1 12 0,-3-6 3 0,0 3 0 15,5 2-38-15,-2 1-7 0,3-1-2 0,-3 3 0 16,0-5-156-16,0 2-31 0,0 9-6 0</inkml:trace>
  <inkml:trace contextRef="#ctx0" brushRef="#br0" timeOffset="177866.9543">1737 11094 1576 0,'0'-13'35'0,"0"13"7"0,0 0 2 0,0 0 0 0,0 0-36 0,0 0-8 0,0 0 0 0,0 0 0 15,0 0 34-15,0 0 5 0,3 5 1 0,3 0 0 0,-3 3-11 0,6 0-1 16,0 0-1-16,3 0 0 0,0 3-14 0,0-3-2 16,3 2-1-16,0 1 0 0,-3-1 2 0,2-2 0 15,1 3 0-15,0-3 0 0,-6-3 20 0,3 3 4 16,-3-3 0-16,0-2 1 0,-3 0 17 0,3-1 3 15,-9-2 1-15,3-2 0 0,3-4 6 0,-3 1 0 16,3 0 1-16,-6-3 0 0,0-3-24 0,0 1-5 16,0-4 0-16,0-1-1 0,0-1-12 0,0-5-3 15,-6 2 0-15,6-2 0 0,0 2-20 0,-3 3 9 16,3 1-9-16,-3 1 0 16,3-4-14-16,0 5-10 0,3-1-1 0,-3 4-1 15,3-1-56-15,3 1-11 0,-3 2-3 0,3 0 0 16,-3 2-113-16,0 4-23 0,2-6-5 0,4 3-522 0</inkml:trace>
  <inkml:trace contextRef="#ctx0" brushRef="#br0" timeOffset="178213.5192">2044 10872 1206 0,'-9'-72'26'0,"9"56"6"0,0 6 0 0,0 2 3 0,0 8-35 0,0 0 0 0,0-3 0 0,0 3 0 16,-3 3 76-16,3-3 8 0,-3 8 1 0,0-3 1 15,3-2-16-15,-3 5-3 0,0 0-1 0,-3 2 0 16,3-2-40-16,3 5-8 0,-6 3-2 0,3 0 0 15,0-3-1-15,0 3-1 0,0 0 0 0,0-3 0 16,3 3 0-16,0 0 0 0,0-3 0 0,0 1 0 16,3-1-2-16,0 0 0 0,-3 0 0 0,6 0 0 15,-3-2-12-15,3-3 0 0,-3 3 8 0,3-3-8 16,-6-3 11-16,6 0-1 0,0-2 0 0,3-1 0 0,-9-2 11 0,0 0 3 16,6 0 0-16,0-2 0 0,-6 2 8 15,0 0 3-15,9-11 0 0,-6 3 0 0,-3-2-10 0,6-1-1 16,-6 3-1-16,0-2 0 0,0 4-12 0,0 6-3 15,0-8 0-15,0 8 0 0,0 0-8 0,0 0 0 16,0 0 9-16,0 0-9 0,0 0 0 0,0 0 0 16,0 0-12-16,12 3 4 0,0 2-1 0,-1 1 0 15,-5-4 0-15,3 3 0 16,0 1-23-16,-3 2-5 0,-6-8-1 0,9 2 0 16,0 1-34-16,0 0-8 0,0-1 0 0,-9-2-505 0,6 0-101 0</inkml:trace>
  <inkml:trace contextRef="#ctx0" brushRef="#br0" timeOffset="178567.3128">2202 10954 1411 0,'0'0'31'0,"3"-3"6"0,-3 0 2 0,3 1 1 0,3 2-32 0,-6 0-8 0,0 0 0 0,0-3 0 15,0 6 100-15,0-3 18 0,0 0 4 0,0-5 1 16,3 2-25-16,-6-2-5 0,3-3-1 0,0 0 0 15,-6-3-25-15,6 3-6 0,0 0-1 0,0-2 0 16,0-4-32-16,0 4-6 0,0-1-2 0,0 3 0 16,0-2-9-16,6 2-3 0,-6-3 0 0,9 1 0 15,-9 2-8-15,6 0-11 0,2 5 3 0,-2-2 0 16,3 0-6-16,-3-1-1 0,0 4 0 0,3-1 0 16,0 0-17-16,3 3-3 0,-9 0-1 0,-3 0 0 15,0 0 8-15,18 0 0 0,-12 6 1 0,3-1 0 0,-9-5 4 0,15 5 1 16,-9 3 0-16,2 0 0 0,1 0 7 15,-3 0 2-15,0 3 0 0,0-4 0 16,-3 7 13-16,3-6 0 0,-6 0 0 0,3 2-9 0,0 1 9 0,0-3 0 16,-3-8 0-16,0 5 8 0,3 3-8 0,-3-8 0 15,0 0-11-15,0 0 11 16,0 0-113-16,0 0-17 0,0 0-3 0</inkml:trace>
  <inkml:trace contextRef="#ctx0" brushRef="#br0" timeOffset="178694.3724">2351 10560 1638 0,'0'0'46'0,"0"0"11"0,0 0-45 0,0 0-12 0,0 0 0 0,0 0 0 16,0 0 71-16,0 0 12 0,0 0 2 0,0-3 1 15,0 3-86-15,0 0-12 0,0 0-4 0,0 0-533 16,0 0-107-16</inkml:trace>
  <inkml:trace contextRef="#ctx0" brushRef="#br0" timeOffset="179078.3284">2538 10618 1555 0,'-6'-6'34'0,"6"6"7"0,-6 0 2 0,-3 3 1 16,0 0-36-16,3-3-8 0,0 2 0 0,-3 4 0 15,4 2 49-15,-1-3 8 0,0 3 2 0,3-3 0 0,3 6-28 16,-6-3-6-16,3-3-1 0,0 6 0 0,3-1-24 0,0 3 8 15,0-2-8-15,0 2 0 0,6 0 0 0,0 1 8 16,-3-1-8-16,0-3 0 0,3-2 0 0,0 0 0 16,-1 0 0-16,1 0 0 0,0-3 0 0,-6-5 8 15,6 3-8-15,3 0 0 0,-9-3 23 0,0 0-1 16,6-8 0-16,0 0 0 0,-3-3 16 16,0-2 3-16,0 0 1 0,0 0 0 0,3-1-18 0,-6 1-3 15,0 0-1-15,0 2 0 0,3 1 0 0,-3-1 0 0,0 11 0 16,-3-5 0-16,3 2 7 0,0 3 1 0,0 0 0 15,0 0 0-15,0 0-13 0,0 0-3 16,0 0 0-16,0 0 0 0,0 0-12 0,3 11 0 0,3-1 8 0,0-2-8 16,0 0 0-16,-3 0 0 0,0 3 0 0,0-6 0 15,0 3-9-15,3 0-5 0,0-3-1 0,-6-5 0 32,0 0-133-32,6 3-28 0,0-3-4 0</inkml:trace>
  <inkml:trace contextRef="#ctx0" brushRef="#br0" timeOffset="179431.5504">2648 10554 1250 0,'0'0'35'0,"0"0"9"0,0 0-36 0,6 11-8 0,-6-3 0 0,6 2 0 16,3-2 65-16,-9 3 11 0,3-3 3 0,3 0 0 16,0 0-9-16,-3-3-2 0,-3-5 0 0,0 0 0 15,6 11-2-15,0-1-1 0,0-2 0 0,-3-3 0 16,0 1-5-16,-3-6-2 0,0 0 0 0,0 0 0 15,0 0-9-15,0 0-1 0,0 0-1 0,9-3 0 16,-3 3-4-16,-6 0-1 0,3-11 0 0,3 3 0 0,-6-5-11 0,3 3-3 16,-1-4 0-16,1 1 0 0,0 0-11 0,0-3-2 15,0 0-1-15,0 3 0 0,-3 0-2 0,6 0-1 16,3-1 0-16,-6 6 0 0,0-2-11 0,6 2 0 16,-6 5 0-16,6 1 0 0,-6-1-10 0,3 0 10 15,0 1-13-15,3 4 5 0,-3 4 0 0,-3-1 0 16,3 0 0-16,0 3 0 0,0 0 8 0,-3 3 0 0,3-1-9 15,-3 1 9-15,3-1 0 0,-6 1 0 0,5 0 0 0,-5-1 0 16,0-2-8-16,6 3 8 0,-6-3-10 0,3-3 10 31,-3-5-48-31,0 0-3 0,0 0-1 0,0 0-687 0,0 0-137 0</inkml:trace>
  <inkml:trace contextRef="#ctx0" brushRef="#br0" timeOffset="179927.1852">2973 10409 1832 0,'0'-16'40'0,"0"3"9"0,-6 5 2 0,6 0 0 0,-3 2-41 0,3 6-10 0,0-2 0 0,0 2 0 15,0 0 91-15,0 0 16 0,-6-3 3 0,3 3 1 16,0 0-53-16,3 0-10 0,-6 8-3 0,3-3 0 16,0 6-25-16,0-3-4 0,3 2-2 0,0-2 0 15,-3 3-6-15,3-3 0 0,3 0-8 0,0 0 12 16,3 5-12-16,-3 0 0 0,0-2-12 0,3-6 12 0,3 3 0 0,-9-8-8 15,12 3 8-15,0 2 0 0,2 0 0 0,4-2 0 16,-9-3-8-16,-9 0 8 0,12-3 0 0,3 1 0 16,0-1 0-16,-3-2 0 0,0-3 0 15,-3 0 0-15,3-3 0 0,-1 1 0 0,-2-4 0 0,0-1-8 16,-3-4 8-16,6 1 0 0,-3 2-14 0,-3-3 4 16,-3 3 1-16,3-2 0 0,0-1-3 0,0 1-1 15,-3-1 0-15,0 3 0 0,-3 0 5 0,3 3 8 16,-6 3-13-16,0-1 5 0,0 3 8 0,0-2 0 15,0 2 0-15,0 2 0 0,3 6 0 0,-6-2 9 16,0-4-1-16,6 6-8 0,0 0 20 0,-6 6-2 0,-9-1-1 0,9 3 0 16,3-3-9-16,-3 6-8 0,0 2 9 0,3 3-9 15,0-3 0-15,6 3 8 0,-3 0-8 0,0 0 0 16,3-6 0-16,3 6 0 0,3 3 0 0,-3-3 0 16,3-6 0-16,3 1 0 0,0-3 0 0,0 0 0 15,3-3 0-15,-3-2 0 0,0-3 0 0,-1 0 0 16,1-3 0-16,0 0 0 0,-3 1 0 0,0-4 0 15,3 1 0-15,-3 0 0 0,-3-1-12 0,0-1 12 16,0-4-29-16,0 0 1 16,0 1 0-16,-6 2 0 0,6-5-17 0,-3 2-3 0,0 0-1 0,0 1-606 15,-3 2-121-15</inkml:trace>
  <inkml:trace contextRef="#ctx0" brushRef="#br0" timeOffset="180764.5522">2485 11774 1429 0,'0'0'40'0,"0"0"10"0,0 0-40 0,-3 3-10 0,0-3 0 0,3 0 0 15,-3-3 87-15,0 3 15 0,0-5 3 0,0-1 1 16,-3 4-14-16,0-6-4 0,0 3 0 0,3-3 0 16,-6 0-20-16,3 0-5 0,0 2-1 0,0 1 0 15,3 2-37-15,-9 1-7 0,3-3-2 0,3 5 0 16,-3 0-5-16,3 0-2 0,0 0 0 0,3 2 0 16,-5 3-9-16,5 3 0 0,0 0 0 0,0 0 0 15,0 3 0-15,3-3-9 0,3 5 9 0,0-2-13 16,3 2 13-16,2 0-9 0,-5-2 9 0,3-1-8 0,3-2 8 15,-3 3 0-15,0-6 0 0,-6-5 0 0,9 5 0 16,-9-5-8-16,0 0 8 0,12 0 0 0,-3-2 0 0,0-4 12 16,-3-2 0-16,0-2-1 0,0-3 4 0,-3-1 1 15,0-1 0-15,0-1 0 0,-3 0-8 0,6-3 0 16,-6 3-8-16,3 1 12 0,-3 1-12 0,0 1 0 16,3 0 0-16,0 5 0 0,-3-3 0 0,0 3 0 15,3 0-9-15,0 1 9 0,0-1-12 0,-3 0 3 16,0 0 1-16,0 0 0 0,2-3-5 0,1 1-1 15,-3-4 0-15,0-2 0 0,6 1-3 0,-6-7-1 16,3 1 0-16,-3-3 0 16,-3 1-10-16,3-4-1 0,0 1-1 0,0-3 0 0,0 0 20 0,0-1 10 0,-6 1-10 0,6 6 10 15,-3-1-11-15,1 3 11 0,2 2-12 0,-3 6 12 16,3 2-8-16,-3 1 8 0,0 2 0 0,3 2 0 16,-3 6-11-16,3 0 11 0,-3 3-10 0,3 5 10 15,0 3-18-15,0 4 2 0,0 4 1 0,3 7 0 16,-3 4 4-16,3 4 1 0,0 0 0 0,5 6 0 15,1 2-1-15,-3 1 0 0,3 2 0 0,3 2 0 16,3 1 3-16,0 2 0 0,0-5 0 0,-3 0 0 16,6-3 54-16,-6-2 11 0,2-3 3 0,1-5 0 15,0-6-42-15,0-2-8 0,0-5-2 0,0-3 0 16,-6-3-36-16,-3-5-8 0,0-3-2 0,0 0 0 16,0-5 98-16,-6 0 20 0,0-8 4 0,-3-2 1 15,3-1-21-15,-3 1-4 0,-3-4 0 0,-3 1-1 16,-3 0-47-16,6 0-12 0,-6 0 0 0,3 2 0 15,-3 0-36-15,3 1-13 0,6-1-3 0,-9 3-1051 16</inkml:trace>
  <inkml:trace contextRef="#ctx0" brushRef="#br0" timeOffset="181345.1626">3199 11147 1698 0,'0'0'48'0,"0"0"11"16,-3-3-47-16,-3 1-12 0,3-4 0 0,3 6 0 15,-6-2 63-15,0 2 10 0,-6 0 3 0,3 0 0 16,3 0-20-16,-3 0-3 0,-6 5-1 0,7-2 0 0,-4 2-23 16,3 0-5-16,-3 3 0 0,3 0-1 0,-6 0-7 0,6 3-2 15,0-1 0-15,3 3 0 0,0-2-14 0,3 2 8 16,0 0-8-16,6 1 0 0,0-4 0 0,3 1 0 16,0-1 0-16,6-2 0 0,-3 3-12 0,3-6 12 15,-3 3-12-15,3-3 12 0,3-2-10 0,-1 2 10 16,-2 1-8-16,3-1 8 0,-6 0 0 0,6 1 0 15,-6 2 0-15,-3-1 0 0,0 1 0 0,0 0 0 16,-6 3 0-16,3-3 8 0,-3 2 16 0,-3-2 3 0,-3 3 1 16,3-3 0-16,-3 5-4 0,0-5 0 0,0 0 0 15,-3 0 0-15,3-3-12 0,-3 1-2 0,0-1-1 0,3-3 0 16,3-2-24-16,-3 0-5 0,-2-5 0 0,2-3-1 31,3-5-182-31,0-3-36 0,0-8-7 0</inkml:trace>
  <inkml:trace contextRef="#ctx0" brushRef="#br0" timeOffset="181546.4594">3083 10829 1344 0,'6'82'28'0,"0"-68"7"0,0-28-35 0,-3 1 0 0,-3 13 0 0,12 5 0 16,-4 3 89-16,1 6 11 0,-3-4 3 0,6 6 0 15,-3 3-20-15,6-1-4 0,-9 1-1 0,3-1 0 16,-3 1-38-16,6 2-7 0,-6 0-1 0,0-2-1 15,0 2-20-15,3-5-11 0,-3 2 12 0,0-2-12 16,-4 0 0-16,4 0 0 0,-3-3 0 0,3-2 0 16,-3-1-45-16,-6-2-16 0,3 0-3 0,-3-3-787 15</inkml:trace>
  <inkml:trace contextRef="#ctx0" brushRef="#br0" timeOffset="181931.8211">3148 11081 1162 0,'0'0'25'0,"3"2"6"0,-3-4 1 0,0 2 1 0,9-3-33 0,-9 3 0 16,15-3 0-16,-9-4 0 0,6 1 16 0,0 1-3 16,-3-3-1-16,0 3 0 0,3-6 8 0,-3 1 0 0,2-1 1 0,-2 3 0 15,3-3 5-15,-3 1 1 0,0-3 0 0,0 2 0 16,-3 3-9-16,0 3-2 0,0-3 0 0,-3 3 0 16,-3 5-16-16,0 0 10 15,0 0-10-15,0 0 8 0,0 0 16 0,6 8 2 16,-3-1 1-16,0 1 0 0,0 3-17 0,0 0-10 0,-3 2 12 0,0 0-12 15,3 0 12-15,-3-2-12 0,0 2 12 0,0 0-12 16,3 1 24-16,-3-1-3 0,3-3 0 0,0 1 0 16,0-3-5-16,-3 0-2 0,0-3 0 0,0-5 0 15,0 0 5-15,0 0 1 0,0 0 0 0,0 0 0 16,6-8 25-16,0 3 6 0,-3-3 1 0,-1-3 0 16,-2 1-24-16,3-1-5 0,-3 3-1 0,0-2 0 15,0-1-22-15,-3 0 9 0,6 4-9 0,-3 4 0 16,0-2 11-16,0 5-11 0,0 0 10 0,0 0-10 15,0 0 16-15,0 0-4 0,9 8 0 0,-3-1 0 16,3-1-12-16,-3 2 0 0,0-3 8 0,3-2-8 16,0 2-12-16,-3 0-6 0,-6-5-1 0,9 3 0 15,-3-3-117-15,0-3-24 0,0-2-5 0</inkml:trace>
  <inkml:trace contextRef="#ctx0" brushRef="#br0" timeOffset="182313.382">3500 10533 1616 0,'0'0'36'0,"0"0"7"0,0 0 1 0,0 3 1 0,2 2-36 0,-2 0-9 15,0 3 0-15,3 3 0 0,0-3 37 0,-3 5 6 0,0 0 1 0,0 0 0 16,3 3 6-16,3 3 2 0,0 5 0 0,-3-3 0 16,0 3-10-16,6 2-2 0,3 1 0 0,-6-1 0 15,3 0-21-15,3 1-5 0,3 2-1 0,0-5 0 16,0 0-3-16,-1-3-1 0,1-5 0 0,0 0 0 15,0-3-9-15,0-3 0 0,0-4-10 0,-3-4 10 16,3-4-11-16,-3-1 11 0,-4-5-12 0,1-2 12 16,3-4-17-16,-3-2 3 0,-3-2 1 0,0-1 0 15,-6-4-10-15,6-1-1 0,-3 3-1 0,-3 2 0 16,-3 1 0-16,0-1 0 0,0 0 0 0,-3 6 0 16,3 0 9-16,-3 5 1 0,3-2 1 0,3 10 0 15,0 0 42-15,-6 2 9 0,0 1 2 0,3 2 0 16,3 8-7-16,-3-2 0 0,0-3-1 0,3 0 0 15,0 0-31-15,3 2 0 0,0 1 0 0,0-1 0 16,0 1 0-16,3 0 0 0,3-3 0 0,-3-3 0 16,0-2 0-16,0-3 0 0,3 0 0 0,-3 0 0 15,0-3-17-15,-6 3-10 0,0 0-1 0,6-8-583 16,0 0-116-16</inkml:trace>
  <inkml:trace contextRef="#ctx0" brushRef="#br0" timeOffset="182508.5473">3428 10840 2023 0,'0'-21'44'0,"0"2"10"0,3 11 2 0,0 0 0 0,0 6-44 0,0-6-12 0,3 3 0 0,3-3 0 16,3 2 48-16,0-7 8 0,3 0 2 0,5-6 0 16,1 3 0-16,0-2 0 0,0-1 0 0,3 1 0 15,0-3-26-15,-4 5-6 16,1 0-1-16,-3-3 0 0,0 1-25 0,0 2 0 0,-3 5 0 0,-3 1-746 15,-1-1-152-15</inkml:trace>
  <inkml:trace contextRef="#ctx0" brushRef="#br0" timeOffset="183603.4091">1333 11240 921 0,'0'0'20'0,"0"0"4"0,0 0 0 0,0 0 4 0,0 0-28 0,0 0 0 0,0 0 0 0,0 0 0 15,0 0 103-15,0 0 15 16,0 0 3-16,9 0 1 0,-9 0-30 0,0 0-7 0,0 0-1 0,0 0 0 15,0 5-24-15,2 0-6 0,1 3-1 0,-3 0 0 16,0 3 31-16,0-1 7 0,0 3 1 0,0 1 0 31,0-1-110-31,0 0-22 0,3 0-4 0,-3 3 0 0,6 0 44 0,0 0 15 0,-3-3 0 0,0 3 0 16,3-3-6-16,3 6-1 0,0-6 0 0,-3 0 0 16,9-5-8-16,-9 0 8 0,3-3-8 0,-9-5 8 15,15 3-8-15,-9-3 0 0,3-3 9 0,0-2-9 16,-4-3 15-16,1 0-2 0,0-2 0 0,3-4 0 15,-3-1-1-15,0-4-1 0,-3 0 0 0,3-4 0 16,-3 4-11-16,0-2 0 0,0 0 0 0,-3 2 8 16,3 1-8-16,-3 5-16 0,0-3 4 0,0 5 1 15,-3 3 0-15,3 0 0 0,-3 3 0 0,3 2 0 16,-3-2 2-16,3 5 0 0,0 0 0 0,-3 3 0 0,3 2-10 16,0 3-1-16,0 0-1 0,0 2 0 15,0 1 12-15,0 0 9 0,0 2-12 0,3-3 12 0,0 4-8 16,0-4 8-16,3-5 0 0,-6-5 0 0,9 8 0 0,-9-8 0 15,0 0 0-15,0 0 0 0,9 3 0 0,3-8 0 16,-3 2 8-16,-3-2-8 0,0-3 40 0,3 0 3 16,-3-3 0-16,-6-2 0 0,0-3 11 0,2 3 2 15,1 2 1-15,-3-2 0 0,0 0-15 0,-3 2-3 16,3-2-1-16,-2 3 0 0,2 2-18 0,-6 0-3 0,-3 0-1 16,3 5 0-16,0 0-16 0,3 3 0 0,-6 0-8 0,-3 3-756 15,3 0-150-15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45:05.4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21133 12872 1224 0,'0'0'27'0,"0"0"5"0,0 0 2 0,0 0 0 0,0 0-34 0,0 0 0 16,0 0 0-16,0 0 0 0,-3 8 92 0,3-3 12 0,0 1 3 0,0 4 0 15,-3-2-33-15,3 3-6 0,0-1-2 0,0 6 0 16,-3 0-15-16,3 5-3 0,-3 3-1 0,0 2 0 16,0 3-13-16,3 3-2 0,-6 3-1 0,3-1 0 15,-3 0-14-15,0 1-2 0,0-1-1 0,0 3 0 16,0-2-1-16,0-1 0 0,0-2 0 16,-3-3 0-16,3 0 0 0,3-3 0 0,-3-2 0 0,0 0 0 15,0-3-5-15,4 0-8 0,-1-5 11 0,0 0-11 16,0-3 8-16,0-5-8 0,0 0 0 0,3-2 0 31,0-6-20-31,0 0-12 0,0 0-1 0,0 0-1 0,3-8-103 16,0-3-21-16,0-2-4 0,0-6-643 0</inkml:trace>
  <inkml:trace contextRef="#ctx0" brushRef="#br0" timeOffset="473.9092">21109 13023 1188 0,'6'-8'26'0,"-3"5"6"0,0-2 0 0,0 0 1 0,0-1-33 0,0 1 0 16,-3 5 0-16,3-5 0 0,0-1 100 0,0-1 14 16,3 4 2-16,-3 0 1 0,-3 3-17 0,0 0-3 15,0 0-1-15,0 0 0 0,0 0-41 0,0 0-9 16,0 0-2-16,0 0 0 0,3 6-3 0,-3 1-1 16,0 1 0-16,0 3 0 0,0 2-28 0,-3 3-12 15,3 5 8-15,-3 0-8 0,0 1 13 0,0 1-2 16,3-1-1-16,-3 1 0 0,3-1-1 0,0 1 0 0,0-1 0 15,0-4 0-15,0-2 4 0,3 0 1 0,0-3 0 0,3 0 0 16,0-2-1-16,-1-6 0 0,1 0 0 0,3-2 0 16,0 0-1-16,3-3-1 0,-3-3 0 0,3 0 0 15,0-5-3-15,-3-2 0 0,3 2 0 0,-3-5 0 16,0-3-8-16,3-3 0 0,-1 3 0 0,1-5 0 16,0-3 8-16,-3 1-8 0,-3-1 0 0,6 3 8 15,-3-3-8-15,-3 3 0 0,-3-3 0 0,0 5 8 16,3-2-8-16,-3 3 0 0,-3 4 0 0,0 1 0 15,0 0 0-15,0 0-9 0,0 5 9 0,-3 3 0 16,3-3-11-16,0 8 11 0,0 0-10 0,-3 0 10 16,0 2-9-16,3-2 9 0,0 0-8 0,0 8 8 15,-3 3-18-15,3 2 2 0,-6 3 0 0,6 0 0 16,3 0 0-16,-6 2 1 0,0 1 0 0,3 2 0 16,0 0 15-16,0 0 0 0,-3 0 0 0,6-2 0 0,0-1 14 0,0-2 2 15,0-3 1-15,-3 3 0 0,0-2-17 0,3-1 0 16,3-3 0-16,0 1 0 15,0-3-77-15,-3 0-19 0,3-3-4 0,0 0-880 16</inkml:trace>
  <inkml:trace contextRef="#ctx0" brushRef="#br0" timeOffset="801.4765">21535 13216 1645 0,'0'0'36'0,"2"0"7"0,1 0 1 0,-3 0 4 0,0 0-39 0,0 0-9 15,0 0 0-15,3 3 0 0,0-1 86 0,-3-2 15 0,0 0 3 0,3 6 1 16,0 1-29-16,0 1-5 0,0 0-2 0,-3 3 0 16,3 0-25-16,-3-1-4 0,0 3-2 0,0 1 0 15,3-1-4-15,-3 0-1 0,0-2 0 0,0 2 0 16,0 0-16-16,0 0-3 0,6 1-1 0,-3-1 0 15,0-3-5-15,3 1 0 0,-3-1-8 0,3-2 12 16,0 3-3-16,0-3-1 0,3-3 0 0,0 3 0 16,-3-3-8-16,3-2-12 0,0 2 2 0,3-2 1 15,-7-3 17-15,1 3 4 0,0-3 1 0,3 2 0 16,0-4-47-16,-6 2-10 0,-3 0-1 0,6-3-1 16,0 0-162-16,0 3-32 0,-6 0-6 0,0 0-2 0</inkml:trace>
  <inkml:trace contextRef="#ctx0" brushRef="#br0" timeOffset="1007.4678">21552 13404 1713 0,'-3'-8'48'0,"3"8"12"0,0 0-48 0,0 0-12 16,0 0 0-16,0 0 0 0,0 0 96 0,6-3 18 15,3 1 3-15,-9 2 1 0,6-6-30 0,3 1-7 16,0 0-1-16,0-1 0 0,3 1-38 0,0 2-8 0,-6 1-2 15,6 2 0-15,-3-3-32 0,0 1-9 0,-1-1-1 0,-2 0 0 32,-6 3-25-32,9-2-5 0,3 2 0 0,-6 0-1006 0</inkml:trace>
  <inkml:trace contextRef="#ctx0" brushRef="#br0" timeOffset="1162.502">21811 13340 1429 0,'6'0'31'0,"-6"0"6"0,0 0 2 0,0 3 2 0,3 0-33 0,-3-3-8 0,0 0 0 0,0 0 0 15,0 0 38-15,15 0 6 0,-3-3 0 0,3 3 1 16,0-3-33-16,-6 1-12 0,3 2 0 0,-3 0-467 16,2 0-100-16</inkml:trace>
  <inkml:trace contextRef="#ctx0" brushRef="#br0" timeOffset="1358.4375">22073 13163 1940 0,'0'0'43'0,"0"0"9"0,0 0 1 0,0 8 1 0,3 0-43 0,-3 0-11 16,0 2 0-16,0 4 0 0,0 2 87 0,0-1 15 15,-3 4 3-15,6-1 1 0,-3 1-50 0,0 2-9 16,0 0-3-16,3 3 0 0,-3-3-44 0,3 0 0 15,0 3 0-15,0 0 0 16,3-3-88-16,0 0-15 0,-3 1-2 0,3 1-1 0</inkml:trace>
  <inkml:trace contextRef="#ctx0" brushRef="#br0" timeOffset="1947.1406">20999 14121 1810 0,'0'0'40'0,"0"0"8"0,0 0 1 0,0 0 3 0,0 0-42 0,0 0-10 0,0 0 0 0,0 0 0 15,9 0 31-15,0 2 4 0,0 1 1 0,2 0 0 16,1-3-16-16,6 2-2 0,0 1-1 0,0-3 0 15,3 3-4-15,0-3-1 0,5 0 0 0,1 0 0 16,0 0 8-16,0 0 0 0,0 2 1 0,2-2 0 16,-5 0-4-16,3 0-1 0,0 3 0 0,-4-3 0 15,1 0-16-15,-3 3 0 0,0-3 8 0,-3 2-8 16,0-2 10-16,-3 0-2 0,-1 0 0 0,1 0 0 16,-3 3-8-16,-3 0-12 0,0-3 2 0,0 2 1 15,-3 1-66-15,0-3-13 0,-6 0-2 0,0 0-789 16</inkml:trace>
  <inkml:trace contextRef="#ctx0" brushRef="#br0" timeOffset="2461.8512">21088 14203 1785 0,'0'0'39'0,"0"0"8"0,0 0 1 0,0-5 4 0,0-1-42 0,0 6-10 16,3-2 0-16,0-4 0 0,-3 1 68 0,0 5 12 15,6-3 3-15,-6 3 0 0,6-2-22 0,0-1-4 0,0 3-1 0,3 0 0 16,0 0-32-16,3 3-8 0,-4-1 0 0,4 1-1 16,0 0-15-16,3 5 0 0,-3-6 8 0,0 6-8 15,0 0 0-15,0 0 0 0,-3 0 0 0,3 0 0 16,-3 3 0-16,-3-1 0 0,2 1 0 0,-2-1 0 15,0 1 0-15,-3 2 0 0,0 0-12 0,-3 1 12 16,0-1-9-16,0 3 9 0,-6-3 0 0,0 0-9 16,0 0 9-16,0 3 0 0,1 0 0 0,-1 3 8 15,-6-1-8-15,0 1 0 0,-3-1 0 0,3 1 8 16,-3-1-8-16,0-2 0 0,3 3 0 0,-3-4 8 16,1 1-8-16,2-2 0 0,-3-4 0 0,3 3 8 15,0-2-8-15,3 0 0 0,-3-3 0 0,3 2 0 16,3-2 0-16,0 0 8 0,0-3-8 0,6-5 0 15,0 0 16-15,-3 6-2 0,0-1 0 0,3-5 0 16,0 0 5-16,0 0 1 0,6 2 0 0,3-2 0 16,0 3 3-16,3-6 1 0,-3 3 0 0,6-2 0 0,0 2-6 0,0-3-1 15,6 3 0-15,-4-2 0 0,7-1-6 0,-3 3-2 16,-3-3 0-16,3 3 0 0,3 0-9 0,-4 0 0 16,4 0 0-16,-6 3 8 0,3-3-23 0,0 3-5 15,-3-1 0-15,-1 1-1 16,-2-1-100-16,3 1-20 0,0-3-4 15,-3 3-861-15</inkml:trace>
  <inkml:trace contextRef="#ctx0" brushRef="#br0" timeOffset="2813.8687">21665 14515 1566 0,'0'0'34'0,"0"0"7"0,0 0 2 0,0 0 1 0,0 0-35 0,0 0-9 0,0 0 0 0,0 0 0 15,6 5 74-15,-3 1 13 0,0 4 2 0,0-2 1 16,-3 0-9-16,3 5-1 0,-3-2-1 0,0-1 0 16,-3 1-34-16,0 2-6 0,3 3-2 0,0 0 0 15,-3 0 1-15,0 2 0 0,0 1 0 0,0-1 0 16,0 1-5-16,1 0-1 0,2-1 0 0,0 1 0 15,2-6-18-15,-2 3-4 0,3 0-1 0,-3-3 0 16,6-3 0-16,-3 1 0 0,3 0 0 0,-3-4 0 0,0 1-9 0,3 3-9 16,3-6 9-16,0-2-13 0,0 2 13 0,0-5 0 15,3 0 0-15,-12 0 0 0,0 0 0 0,18 3 13 16,-3-3-1-16,-15 0 0 0,15 0-24 0,-7 0-4 16,10 0-2-16,-6-3 0 15,-3 3-53-15,-9 0-10 0,0 0-3 0,12-2-628 16,-3-1-125-16</inkml:trace>
  <inkml:trace contextRef="#ctx0" brushRef="#br0" timeOffset="3027.1881">21606 14774 1814 0,'0'0'52'0,"0"0"10"0,0 0-50 0,0 0-12 0,0 0 0 0,0 0 0 16,0 0 82-16,9-2 14 0,-3-1 2 0,0 3 1 15,3-3-15-15,0 1-4 0,3-1 0 0,-4 0 0 16,1 1-38-16,3 2-8 0,3-3-2 0,0 3 0 16,0-2-32-16,-3-1 0 0,0 0 0 0,0 1 0 15,0 2 0-15,-1-3-9 0,1 3 9 0,-12 0-742 16,0 0-143-16</inkml:trace>
  <inkml:trace contextRef="#ctx0" brushRef="#br0" timeOffset="3249.2768">21939 14780 2073 0,'0'0'45'0,"0"0"10"0,0 0 1 0,0 0 4 0,0 0-48 0,9 0-12 15,0-6 0-15,-9 6 0 0,0 0 46 0,12 0 7 16,6-2 2-16,-6-1 0 0,0 0-40 0,0 3-15 15,0 0 11-15,-1 3-11 0,1-3 0 0,-3 3 0 16,0-1-11-16,0 1 11 16,0-3-73-16,0 3-7 0,0-3-2 0,-3 0-842 15</inkml:trace>
  <inkml:trace contextRef="#ctx0" brushRef="#br0" timeOffset="3444.6516">22285 14560 1832 0,'0'5'40'0,"0"-5"9"0,0 0 2 0,-3 8 0 0,0 3-41 0,3 2-10 0,-6 0 0 0,6 1 0 15,0 1 105-15,0 4 19 0,0-1 4 0,0 1 1 16,0-1-41-16,0 1-8 0,0 2-1 0,0 0-1 16,6 1-31-16,-3-4-7 0,-3 3 0 0,3-2-1 15,0-1-31-15,3 1-8 0,-3-3 0 0,-1 0-804 16,1-1-163-16</inkml:trace>
  <inkml:trace contextRef="#ctx0" brushRef="#br0" timeOffset="27094.8475">6914 6107 548 0,'0'0'15'0,"0"0"5"0,0 0-20 0,0 0 0 0,0 0 0 0,0 0 0 15,0 0 78-15,0 0 12 0,0 0 2 0,0 0 1 16,0 0-12-16,0 0-2 0,0 0-1 0,0 0 0 16,0 0 1-16,0 0 0 0,0 0 0 0,9 0 0 15,-3-3 10-15,-6 3 3 0,0 0 0 0,0 0 0 16,0 0-21-16,0 0-4 0,0 0-1 0,0 0 0 16,0 0-10-16,0 0-1 0,0 0-1 0,0 0 0 15,0 0-10-15,0 0-3 0,0 0 0 0,0 0 0 16,0 0-9-16,0 8-1 0,0 0-1 0,0-8 0 15,0 5-6-15,0 3 0 0,-3-3-1 0,3-5 0 16,0 0-3-16,0 0-1 0,-3 6 0 0,3-1 0 16,-3-2 0-16,3 2 0 0,-6 0 0 0,3 0 0 15,0-2 2-15,3-3 1 0,-6 3 0 0,0-1 0 16,0 4 6-16,-3-4 2 0,6 4 0 0,-6-4 0 16,0 1 2-16,0 2 1 0,-3-2 0 0,0-1 0 15,0 1-13-15,-2 0-2 0,-4-1-1 0,0 1 0 16,0-3 1-16,0 0 0 0,-3 0 0 0,0-3 0 0,1 3-1 15,-4-2 0-15,3-4 0 0,-6 4 0 0,0-3-9 0,4-1-8 16,-4-2 12-16,3 0-12 0,-3 3 8 0,0-5-8 16,1-1 0-16,2 0 0 0,0 3 10 0,0-5-10 15,0 3 8-15,1-4-8 0,2 4 0 0,-3-3 0 16,6-3 0-16,-6 0 0 0,3 0 0 0,3 0 0 16,-2 0-11-16,-1-2 11 0,-3-1 0 0,3 1 0 15,3-1 0-15,-3 1 0 0,-2-1 0 0,2-2 0 16,0 2 0-16,-3-2 0 0,3 3 0 0,-2-1 0 15,-4-2 0-15,3 0 0 0,0 2 0 0,3-2 0 0,-6 3 0 0,7-4 0 16,-4 1 0-16,0 3 0 0,0-3 0 0,0-1 0 16,-2 4 0-16,2-3 0 0,0 2 0 0,-3-2 0 15,3 0 0-15,1 2 0 0,-4-2 12 0,3 3-4 16,-3-1-8-16,0-2-10 0,1 0 10 0,2 0-13 16,-3-1 13-16,0 1 8 0,0-2 0 0,4-1-8 15,-1 0 0-15,0-3 0 0,0 4-10 0,0-4 10 16,1 3 0-16,-4 1 0 0,3-4 9 0,-3 1-1 15,0 2-8-15,1-3 0 0,-1 1 0 0,3 2-8 16,-3-2 8-16,0-1 0 0,1 3 0 0,-1-2 8 16,3 2-8-16,-3-2 0 0,3 2 0 0,-2-3-8 15,2 1 8-15,-3-1 0 0,0 1 0 0,0 2 0 16,1-2 0-16,-1-1 0 0,0 6-10 0,-3-5 10 0,4 4 0 16,-4 1 0-16,0 0 0 0,0 0 0 15,0 0 0-15,-2 2 0 0,2 1 0 0,0-1 0 0,0 1 0 0,-2 2 0 16,-1 3 0-16,0-3 0 0,0 0 0 0,-2 0 0 15,2 3 0-15,0 0 0 0,3 2 10 0,1 0-10 16,-4 1 10-16,6-1-10 0,-3 3 0 0,7 0 0 16,-4 3 0-16,3 0 0 0,0-3 0 0,0 2 0 15,4 4 11-15,-1-1-11 0,0-2 13 0,0 2-4 16,0 3-1-16,6-2 0 0,-6 2-8 0,7 0 0 16,-1 0 0-16,0 0 8 0,0 2-8 0,3-2 0 15,3 0 0-15,-3 0 0 0,3-2-24 0,3 2 4 16,-3-3 0-16,0 3 0 15,1-5-138-15,5 2-27 0,0-2-6 0,0-3-1 0</inkml:trace>
  <inkml:trace contextRef="#ctx0" brushRef="#br0" timeOffset="31782.283">743 4871 1101 0,'12'16'31'0,"-12"-16"7"0,0 0-30 0,0 0-8 15,9-3 0-15,-6 1 0 0,-3 2 72 0,3-6 12 16,6 4 4-16,-9 2 0 0,0-6 17 0,0-2 4 16,0 3 1-16,0-3 0 0,6 0-22 0,-6-2-4 0,-9-1 0 0,0 0-1 15,6 1-26-15,-6-1-5 0,-3-2 0 0,3 0-1 16,0 0-16-16,0 2-3 0,0 0-1 0,7 1 0 15,-10-3-14-15,-3 5-2 0,6 0-1 0,3 0 0 16,-9-3-14-16,3 3 11 0,3 6-11 0,-3-4 10 16,0 4-2-16,0 2-8 0,3 0 12 15,1 5-4-15,-4-2-8 0,3 2 10 0,0 3-10 16,6 0 10-16,-6 2-10 0,3 4 0 0,6-4 0 0,-3 6-11 16,6-3 11-16,-3 6-12 0,6-1 12 15,-3 1-12-15,3 2 3 0,0 0 0 0,3 0 0 0,0 3 0 16,0 0 1-16,-1 0 0 0,-5 2 0 0,6 1 0 15,0-3 8-15,0 5 0 0,3-3 0 0,-3 3-8 16,0-5 8-16,3 0 0 0,-3 0 0 0,3-1 0 16,-3-4 0-16,0 0 0 0,5-4 0 0,-2-1-8 15,-3-1 8-15,0 0 0 0,3 0 8 0,3-5-8 16,-9 3 0-16,9-3 0 0,-6-3 0 0,-6 0-12 16,6-2 12-16,0-3 0 0,-3 0 10 0,-6 0-10 15,0 0 8-15,14-5-8 0,-11-3 0 0,3 2 9 0,6-1 0 16,-9-1 0-16,3-6 0 0,0 4 0 0,0-3-9 15,-3-1 0-15,3 4 0 0,-3-3 0 0,0-3 8 16,0 2-8-16,-3 1 8 0,0 0-8 0,0 0 0 0,0 0 0 16,-3 2 8-16,0-2-8 0,0 5 0 0,3 0 0 15,-6-3 0-15,3 3 8 0,3 0-8 0,-6 3 0 16,0 0 0-16,0-3 0 0,3 3 0 0,-6 2 0 16,0 0 9-16,6 1-9 0,-5-4 8 0,2 4-8 0,0 4 10 15,-3-2-10-15,-3 0 10 0,6 0-10 0,6 0 10 16,0 0-10-16,-3 6 12 0,-6-1-3 0,0-2-1 0,9-3 0 15,0 0-8-15,-3 7 0 0,-6-1-12 0,3-4 12 16,0 1 0-16,6-3 0 0,0 0 0 0,0 0 0 16,-9 3 0-16,9-3 0 0,0 0 0 0,0 0 0 15,-6-3 0-15,3 3 0 0,3 0 0 0,0 0 0 16,0 0 0-16,0 0 0 0,0 0 0 0,0 0 0 16,0 0 0-16,0 0 0 0,0 0 0 0,0-3 0 15,3 1-9-15,-3 2 9 0,0 0 0 0,6-6 0 16,-3 1 0-16,3 0-8 0,0 2 8 0,0-2 0 15,-6 0 0-15,3 2-10 0,3-2 10 0,6-1-8 16,-3-1-3-16,0 1 0 0,-6 1 0 0,0 0 0 16,3-3 1-16,3 0 0 0,-6 2 0 0,0-1 0 15,3 1 10-15,-3-2-8 0,2 3 8 0,1 0-8 16,-3-1 8-16,0 1 0 0,0-3 0 0,3 6 0 16,3-4 0-16,-9 6 0 0,0 0 0 0,0-5 0 0,6 0 0 15,0-1 0-15,-12 4 0 0,12-4 0 0,-6 4 0 0,0 2 8 16,0 0-8-16,0-5 0 0,0 2 0 0,0 3 0 15,0 0 0-15,0-5 8 0,0 2-8 0,0 3 0 16,0 0 0-16,0 0 8 0,0 0-8 0,0 0 0 16,0 0 8-16,0 0-8 0,0 0 0 0,0 0 8 15,0 0-8-15,0 0 0 0,0 0 0 0,0 0 8 16,0 0-8-16,0 0 0 0,0 0 0 0,0 0 0 16,0 0 0-16,-9 3 0 0,6-6 0 0,3 3 0 15,0 0 0-15,0 0-8 0,0 0 8 0,0 0 0 16,0 0 0-16,0 0 0 0,0 0 0 0,0 0 8 0,0 0-8 0,0 0 11 15,0-3-11-15,0 3 8 0,0 0-8 0,0 0 8 16,0 0-8-16,0 0 8 0,0 0-8 0,0-2 8 16,-6 2-8-16,6 0 0 0,0 0 9 0,-3-3-9 15,3 6 9-15,0-3-9 0,0 0 12 0,0 0-12 16,0 0 12-16,0 0-4 0,9 5 0 0,-6 0-8 16,0-2 12-16,-3-3-12 0,6 8 12 0,3 0-12 15,-3 0 13-15,-3 0-4 0,3 0-1 0,0-1 0 16,3 4 3-16,-9 0 0 0,6 2 0 0,0-3 0 15,3 1-11-15,-3 0 12 0,3-1-12 0,-3-2 12 16,2 0-12-16,-5 3 0 0,6-3 0 0,0-3 8 16,-3 0-8-16,0 0 0 0,-6-5 0 0,9 6 0 15,0-1 0-15,-3-2 0 0,0-3 0 0,3 0 0 16,-9 0 0-16,6 0 0 0,-6 0 0 0,3-6 0 16,0 1 0-16,0-3 0 0,3 0 0 0,-6 0 0 15,-6-2 0-15,12-1 0 0,-12-2 0 0,6 2 0 16,0-2 0-16,-3 0 0 0,0 0 0 0,0-1 0 0,0 1 8 0,0 0-8 15,3 2 8-15,-6-2-8 0,3 0 0 0,3 2 0 16,-6 3 0-16,3 0 0 0,0-5 0 0,3 5 0 16,0 0 0-16,-6 3 0 0,3 0 0 0,3-1 0 15,0 6 0-15,0 0 0 0,0 0 0 0,0 0 0 16,0 0 0-16,0 0 0 0,0 0 0 0,0 0 0 16,9 6 0-16,3-1 0 0,-9 0 0 0,3 3-12 15,3-2 2-15,-3 2 1 0,3 2 9 0,-3-2 0 0,6 0 0 16,-4 3 0-16,-2-1 0 0,3 1 0 0,0-3 0 0,-3 0 0 15,6 0 0-15,-9-1 0 0,6-1 0 0,-3-1 0 16,0 0-16-16,0-2-2 0,3-3 0 0,-6 0 0 31,-3 0-38-31,0 0-7 0,9-3-1 0,-6-2-1 16,3-3-112-16,-6 0-23 0,3-2-4 0,0 2-366 0,3-6-74 0</inkml:trace>
  <inkml:trace contextRef="#ctx0" brushRef="#br0" timeOffset="32228.5298">1211 4715 1080 0,'-18'-32'24'0,"18"32"4"0,0 0 2 0,0 0 0 0,-3-13-30 0,-3 2 0 0,3-2 0 0,3 3 0 16,0 10 82-16,0 0 10 0,0 0 3 0,-9-8 0 15,6 2-19-15,3 6-4 0,0 0-1 0,-9-5 0 16,9 5-5-16,0 0-1 0,0 0 0 0,-6 0 0 16,-3 0-15-16,3-3-3 0,6 3-1 0,0 6 0 15,-6 2-4-15,3 0-1 0,3-1 0 0,0 4 0 0,0 0-21 0,0-1-5 16,0 3-1-16,3 1 0 0,3-1-6 0,-3 0 0 15,0 0-8-15,3 1 12 0,3-4-12 0,0 3 0 16,-3 1 8-16,0-4-8 0,-3-2 0 0,6 0 0 16,3 0 0-16,2-3 0 0,-2 1 0 0,-3-4 0 15,-3 1 0-15,9-3 0 0,-6 3 0 0,3-3 0 16,-12 0 0-16,0 0 0 0,9 0 0 0,-3-6 9 16,-3 1-9-16,0-3 8 0,0 3 4 0,-3-3 0 15,0 0 0-15,0-3 0 0,-6 3-4 0,6-2 0 16,-3-1 0-16,3-2 0 0,-3 2-8 0,0-2 8 0,-3 0-8 15,3 2 8-15,3-2-8 0,-6 2 0 0,0 4 0 0,6-1 0 16,0 0 0-16,-6 5 8 0,3-2-8 0,3-1 0 16,-6 1 0-16,6 5 0 0,0 0 0 0,0 3 0 15,0-3 0-15,0 0 0 0,6 5 0 0,-3 3 0 16,3 0 0-16,0 3 0 0,0-4 0 0,3 4 0 16,-3 0 0-16,3-1 0 0,-3-2 11 0,3 0-11 15,3 0 0-15,-3 3 0 0,-7-3 0 0,7-3 0 16,0 3 0-16,-3-6-13 0,-6-2 2 0,0 0 1 15,0 0-58-15,9 0-12 0,0-2-3 0,-9 2-575 16,6-5-115-16</inkml:trace>
  <inkml:trace contextRef="#ctx0" brushRef="#br0" timeOffset="32601.7345">1386 4389 1436 0,'0'0'32'0,"-3"0"6"0,-3-5 2 0,3 0 0 0,-3 2-32 0,0 3-8 15,-3-2 0-15,3-1 0 0,6 3 97 0,-5 0 19 16,-4 3 3-16,-3-1 1 0,6 4-39 0,3-1-7 16,-9-3-2-16,3 4 0 0,0 2-25 0,0 0-6 15,0 0-1-15,6 2 0 0,-3-2-18 0,6 0-4 16,-3-3-1-16,6 3 0 0,-3 0-17 0,6-3 0 16,-6 3 8-16,9-5-8 0,-3 0 0 0,0-1 0 15,-6-2-13-15,9 3 5 0,6 0-1 0,-3-6 0 16,-3 3 0-16,6-3 0 0,-4 1 9 0,1 2 0 15,0-3-9-15,-12 3 9 0,15 0 0 0,-6 0 0 0,3 0 0 16,-6 3 0-16,3-1 0 0,-9-2 0 0,0 0 0 0,9 6 8 16,-3-1 0-16,0 0 0 0,-3 3 0 0,0 0 0 15,0 0 17-15,-6 3 3 0,3-1 1 0,-3 3 0 16,3-2-2-16,0 0-1 0,-3-1 0 0,-3 1 0 16,6-3-11-16,-6 0-3 0,3 0 0 0,-3 0 0 15,0-3-12-15,6-5 0 0,0 0 0 0,0 0 0 16,0 0-24-16,-3 2-10 0,0-7-2 15,3 5-1-15,0-2-63 0,3-6-13 0,-3-3-3 0,3 0-533 16,3 1-107-16</inkml:trace>
  <inkml:trace contextRef="#ctx0" brushRef="#br0" timeOffset="32985.4005">1475 4252 1306 0,'-3'-32'28'0,"3"32"7"0,0 0 1 0,0 0 1 16,0 0-29-16,0 0-8 0,0 0 0 0,-3-8 0 0,1 3 88 0,2 5 17 15,0 0 3-15,-9-3 1 0,3 6-18 0,3 0-4 16,-3-1-1-16,6 6 0 0,-6-3-31 0,3 3-7 16,-3 0 0-16,6 0-1 0,-6 0-15 0,3 0-2 15,3 3-1-15,-3-3 0 0,6 0-17 0,-3-1-4 16,0 1-8-16,0-2 12 0,3 2-12 0,0 0 0 16,6-3 0-16,-6 3 0 0,3-3 0 0,-3-2 0 15,3 2 0-15,6-5 0 0,-9 5-12 0,2-5 12 16,7 0-12-16,-3 3 12 0,-6-3 0 0,6-3-8 15,0 3 8-15,-3-2 0 0,3-1 0 0,-3 3 0 16,3-3-8-16,-3 3 8 0,3 0 0 0,-3 3 0 0,-6-3 0 0,6 3 0 16,3 2 0-16,-3 0 0 0,-6-2 8 0,9 2-8 15,-9 3 15-15,2 0-3 0,1 0-1 0,-3 3 0 16,0-3 5-16,0-1 0 0,0 1 1 0,0 0 0 16,-3 3-4-16,1-3-1 0,2-3 0 0,0 3 0 15,0 0-12-15,0 0 0 0,0-3 0 0,0-5 0 16,0 0 0-16,0 0-18 0,0 0 2 0,0 0 1 15,0 0-60-15,0 0-12 0,0 0-2 0,0 0-561 16,-6-8-112-16</inkml:trace>
  <inkml:trace contextRef="#ctx0" brushRef="#br0" timeOffset="33144.8867">1577 4215 1490 0,'0'0'32'0,"0"0"8"0,0 0 0 0,0 0 3 16,9 0-35-16,-6 2-8 0,3 1 0 0,-4 2 0 15,1 3 75-15,3 3 13 0,3-3 2 0,-6 2 1 0,3-2-35 0,-3 3-6 16,6-3-2-16,-6 2 0 0,3-2-28 0,0 0-7 16,0 3-1-16,3-3 0 0,-3-3-28 0,0 0-7 15,-6-5-1-15,0 0-564 16,0 0-112-16</inkml:trace>
  <inkml:trace contextRef="#ctx0" brushRef="#br0" timeOffset="33279.2695">1535 4069 1690 0,'0'0'48'0,"0"-2"11"0,0 2-47 0,0 0-12 0,0 0 0 0,0 0 0 16,0 0 39-16,0 0 5 0,0 0 2 0,0 0 0 15,0 0-46-15,0 0 0 0,0 0-10 0,3 2-518 16,3 4-103-16</inkml:trace>
  <inkml:trace contextRef="#ctx0" brushRef="#br0" timeOffset="34087.6568">1752 4096 1342 0,'0'0'29'0,"0"0"7"0,0 0 0 0,0 0 3 16,0 0-31-16,-6 8-8 0,0-3 0 0,6-5 0 15,0 0 75-15,-9 5 13 0,-2 1 4 0,2-1 0 16,6-2-24-16,-6 2-5 0,6-3-1 0,-3 4 0 0,6-6-21 15,0 0-4-15,-3 8-1 0,3 2 0 0,0 3-6 0,3-2-2 16,-3 0 0-16,6 2 0 0,0 0-28 0,0-2 8 16,-3-1-8-16,6-2 0 0,-1 0 0 0,1 3 0 15,0-1 8-15,-3-4-8 16,3 2 0-16,0-3 0 0,0-3 0 0,-9-2 0 0,9 3 0 0,0-3 0 16,-3-3 0-16,-6 3 0 0,0 0 0 0,9-2 0 15,-3-1 0-15,-3-2 0 0,0 0 15 0,0 2 0 16,-3-5 0-16,3 0 0 0,-3-5 4 0,0 0 1 15,-3-1 0-15,0 4 0 0,3-1-20 0,-6 1 8 0,6-1-8 0,-9 0 0 16,9-2 0-16,-6 5 0 0,3-2 0 0,-3 2-9 16,3 0 9-16,0 3-13 0,3-1 5 0,-6 4 8 15,3-1-11-15,3 3 11 0,0 0-8 16,0 0 8-16,0 0 0 0,3 8-10 0,-3-3 10 0,6 3 0 16,0 0 0-16,-6-8 0 0,6 8 0 0,6 3 9 15,-6-3-9-15,3-3 0 0,3 3 0 0,-12-8 0 16,6 5 0-16,8 0 0 0,-5-2 0 0,-6 2-11 15,-3-5 1-15,9 3 0 0,0-6 0 0,-9 3 0 16,6-2-16-16,0-1-3 16,-6 3-1-16,9-3 0 0,-9-2 9 0,0 5 1 0,0 0 1 0,9-5 0 15,-9-1 9-15,0 1 2 0,0 0 0 0,0 5 0 16,6-5 8-16,-6 5 12 0,0 0-2 0,0 0-1 16,0 0 16-16,0 0 3 0,3 0 1 0,-3 0 0 15,0 0-2-15,0 0-1 0,12-3 0 0,-12 3 0 16,0 0 1-16,0 0 0 0,0 0 0 0,3 3 0 15,3-6-8-15,-6 3-2 0,0 0 0 0,0 0 0 16,0 0 12-16,0 0 3 0,0-5 0 0,3-1 0 16,0 1-5-16,-6-3-1 0,3-2 0 0,-3-4 0 0,0 1-14 0,0 0-4 15,0-3 0-15,-3-3 0 0,3 1-8 0,0-1 0 16,0 1 9-16,3-1-9 0,-3-2 0 0,0 5 9 16,3 0-9-16,0 1 0 0,0 1 8 0,0 1-8 15,0 0 0-15,0 2 0 0,3 1 0 0,0 2 0 16,-3 8 0-16,0 0 0 0,0 0 0 0,3 0 0 15,-3 0 0-15,12 2 0 0,-9 4 0 0,6 2-9 0,3 0 9 0,-3 2-12 16,2 1 12-16,1-1 0 0,3 4 0 16,-3-1 0-16,-3-5 0 0,3 2 0 0,6 1 0 0,-6-3 0 15,0 0 0-15,0 0 0 16,11-6 0-16,-8 4 8 0,0-6-8 0,0 0 0 0,-3 0 0 0,-12 0 0 16,15-6 0-16,-3 1 0 0,0 0 0 0,-3-3 0 15,-1 3 0-15,1-3 0 0,0 0 0 0,-3 0 0 31,0 0-17-31,-3 3-8 0,-3 5-2 0,3-6-730 0,0 1-147 0</inkml:trace>
  <inkml:trace contextRef="#ctx0" brushRef="#br0" timeOffset="37500.5985">776 6339 1148 0,'0'0'25'0,"0"0"6"0,0 0 1 0,0 0 0 15,0 0-32-15,0 0 0 0,3 3 0 0,-3-3 0 0,0 0 44 0,0 0 4 16,0 0 0-16,9 3 0 0,-9-3 11 0,6-3 2 15,-6 3 1-15,3-3 0 0,-3-2 0 0,0 5 0 16,0 0 0-16,3-8 0 0,-3 8-2 0,0-5 0 16,-3-3 0-16,0 0 0 0,-3-3-17 0,3 1-4 15,-3-1-1-15,3 3 0 0,-6-2-13 0,0 2-2 16,0 0-1-16,3-3 0 0,0 3-6 0,-3 3-2 16,0 0 0-16,3 2 0 0,0 0-2 0,-2 1-1 15,2-1 0-15,-3 1 0 0,0-1-11 0,0 6 10 16,6-3-10-16,-6 5 10 0,3 0-10 0,3 0 0 15,0-2 0-15,3-3 8 0,0 13-8 0,0-2 0 0,6-1-10 16,0 1 10-16,-3 5-12 0,6 0 12 0,0 5-13 16,3-3 5-16,0 1 8 0,2 0-12 0,-2-4 12 15,0 4-12-15,6-3 12 0,-3 0 0 0,0-3 0 16,0-3-8-16,0-4 8 0,-3 2 0 0,-1 0 0 16,1-3 0-16,3-5 0 0,-3 0-8 0,-3-3 8 15,0 1 0-15,3-4 0 0,-12-2 12 0,9-5 0 0,-9 3-1 16,0-1 12-16,0 0 2 0,0-4 1 0,0-1 0 15,-6-5-2-15,3-1-1 0,-3 1 0 0,0 0 0 16,-3 0-7-16,0-3 0 0,-3-2-1 0,-3 2 0 16,3-3-6-16,1 4-1 0,-1-4 0 0,-9 3 0 15,6 0-8-15,0-2 8 0,-3 2-8 0,6 0 8 16,-6 6-8-16,7-1 0 0,-1 1 9 0,3 2-9 16,0 0 0-16,-3 3 0 0,3 0 0 0,-3 5 8 15,6 0-8-15,3 2 0 0,-6-2 0 0,3 6 8 0,0-3-8 16,0-1 0-16,3 1 0 0,3 2 8 0,0 3-8 15,0 0 0-15,0 0 0 0,0 0 0 0,0 0 0 0,0 0-10 16,3 6 10-16,3 2 0 0,0-1-9 0,3 4 9 16,0 0 0-16,0-1-9 0,3 3 9 0,0 1 0 15,3-1 0-15,-3 3 0 0,5 0 0 0,4 0 0 16,-6-1-12-16,3 1 4 0,0 3-4 0,-3-1 0 16,0 1 0-16,8-3 0 0,-5 2-10 0,3 1-2 15,0-3-1-15,0 0 0 16,-3-1-9-16,3 1-2 0,-7 0 0 0,4-3 0 15,0-2-20-15,-3 0-4 0,0-4 0 0,-6 1-1 16,6 0-22-16,-3 0-4 0,-3-5-1 0,2 2 0 16,-2-2-40-16,-3 0-8 0,3-3-1 0,-9 0-1 0</inkml:trace>
  <inkml:trace contextRef="#ctx0" brushRef="#br0" timeOffset="37755.8912">972 6027 1933 0,'0'8'42'0,"0"-8"9"0,-3-10 1 0,0 2 4 16,6 2-45-16,-3 6-11 0,0 0 0 0,0 0 0 16,9 11 56-16,-6 0 10 0,6-1 2 0,-3-2 0 0,0 3-40 15,0-1-8-15,-3 1-2 0,3-1 0 0,0 1-2 0,3 0-1 16,-3-4 0-16,0 1 0 0,-3-2-15 0,3 2 0 15,0 0 0-15,3-3 0 0,-9 3 0 0,6-3-13 16,-6-5 1-16,0 0 0 16,0 0-177-16,6 0-35 0,-6 0-8 0</inkml:trace>
  <inkml:trace contextRef="#ctx0" brushRef="#br0" timeOffset="37917.3348">859 5808 2199 0,'0'0'48'0,"0"-6"11"0,-3 1 1 0,-6 2 2 0,9 1-50 0,0 2-12 0,-3-3 0 0,-3 0 0 31,3 1-36-31,3 2-9 0,0-3-3 0,-5 3 0 0,5-2 26 0,0 2 5 0,0 0 1 0,0 0-576 16,0 0-114-16</inkml:trace>
  <inkml:trace contextRef="#ctx0" brushRef="#br0" timeOffset="38258.299">1142 5702 1776 0,'0'29'50'0,"0"-29"12"16,0 0-50-16,-3 0-12 0,-3 0 0 0,-3 8 0 15,3-3 60-15,6 3 8 0,-9 0 3 0,-3 5 0 0,6-2-22 16,-2 2-4-16,5-2-1 0,-6 2 0 0,6 0-13 15,-3 0-3-15,3 3-1 0,3-5 0 0,-6-3-27 0,6 0 8 16,6 0-8-16,-6 0 0 0,9-1 0 0,-6 1 0 16,6-2-12-16,-1-1 12 0,-2-2-12 0,9-1 12 15,-6 1-12-15,3 0 12 0,3-1-9 0,0 1 9 16,-6-1 0-16,3 4 0 0,0-1 0 0,0 0-8 16,2 1 8-16,-2-1 0 0,0 0 0 0,-6 6 0 15,0-3 8-15,0 2-8 0,3-2 26 0,-6 3-1 16,0-1 0-16,-3 1 0 0,6-3-7 0,-3 0-2 15,-3 0 0-15,-3 2 0 0,3-4-16 0,0-6 0 16,0 0 0-16,-6 5 0 16,0-5-119-16,6 0-27 0,0 0-6 0,-9-5-735 0</inkml:trace>
  <inkml:trace contextRef="#ctx0" brushRef="#br0" timeOffset="38483.7943">1071 5585 1328 0,'3'11'37'0,"3"-16"10"0,-6-6-38 0,3 3-9 0,2 5 0 0,1 3 0 16,3 3 57-16,0 0 10 0,0 2 1 0,3 3 1 15,0 0-4-15,3 3-1 0,-3-1 0 0,6 3 0 16,-6 3-25-16,5 3-6 0,4-1-1 0,0-2 0 16,-6 0-11-16,0 0-2 0,6 2-1 0,-6-2 0 15,0-2-18-15,-4-1 10 0,1 3-10 0,0-3 8 16,-3 3-8-16,0-3 8 0,-3 0-8 0,0 0 8 0,0 1-8 0,0-6-14 15,-3 0 3-15,-3-1 1 16,0 1-130-16,0-2-25 0,0-6-6 0</inkml:trace>
  <inkml:trace contextRef="#ctx0" brushRef="#br0" timeOffset="38958.7931">1282 5816 1314 0,'0'-3'28'0,"-9"-2"7"0,6-6 1 0,3 3 1 0,0 0-29 0,3 0-8 16,-6 0 0-16,3 0 0 0,0 0 56 0,0 0 9 15,3 1 3-15,6 1 0 0,0-2-34 0,-6 0-6 0,3 0-2 0,6 0 0 16,-3 3-12-16,3 0-2 0,-3 0-1 0,-1-1 0 16,7 6-11-16,-6-2 12 0,3 2-12 0,-12 0 12 15,0 0-1-15,15 2 0 0,0 1 0 0,-3 2 0 16,-3 1 5-16,0 1 2 0,0-1 0 0,0-1 0 16,-4 0 2-16,4 1 0 0,-3 2 0 0,3-3 0 15,-9 3-2-15,6-6 0 0,-6-2 0 0,6 3 0 16,-6-3-1-16,0 0 0 0,0 0 0 0,0 0 0 15,0 0 2-15,0 0 0 0,0 0 0 0,0 0 0 16,0-3 2-16,0 3 1 0,0-5 0 0,-6 0 0 16,0-3-8-16,6 0-2 0,-9 3 0 0,3-3 0 15,0 0-4-15,-2 0 0 0,2-3-8 0,3 3 12 16,-3 0-12-16,0 3 0 0,6-3 0 0,-6-2 0 16,3 2 0-16,3-3 0 0,-6-2 0 0,6 5 0 15,0-5 0-15,0 2-10 0,0-5 10 0,0 3-8 16,0 2 8-16,0 1 0 0,6 2-9 0,-3 3 9 15,-3-1-10-15,0 6 10 0,6-5-13 0,0 2 5 16,0-2 8-16,-6 5-13 0,9 0 5 0,-1 0 8 0,4 0-12 16,-3 5 12-16,-6-2-12 0,6 2 12 0,3 6 0 0,-6-3 0 15,6 2 0-15,-3 1 0 0,-3-3 0 0,0 0 0 16,3 2 0-16,-3 1 0 0,0 0 0 0,3-1 0 16,-6-2 8-16,3 0-8 0,-4 0 0 15,1 0 0-15,6 0 0 0,-3-3 0 0,-6-5-8 16,0 0-4-16,0 0-1 0,0 0-615 15,0 0-124-15</inkml:trace>
  <inkml:trace contextRef="#ctx0" brushRef="#br0" timeOffset="39102.9768">1386 5252 1728 0,'0'-13'38'0,"0"13"8"0,0 0 2 0,-3 2 0 0,3-2-39 0,-6 3-9 0,6 0 0 0,0-3 0 15,0 0 8-15,6 5-8 0,-6-2 12 0,0-3-527 16,0 0-105-16</inkml:trace>
  <inkml:trace contextRef="#ctx0" brushRef="#br0" timeOffset="39507.8031">1419 5170 1364 0,'0'0'30'0,"6"-3"6"0,3 6 2 0,-6 5 0 0,6 0-30 0,3 2-8 16,-1 4 0-16,-2 2 0 16,6-3 71-16,-3 3 13 0,0 5 2 0,0-3 1 0,3-2-19 0,-3 3-4 15,3-1-1-15,0 1 0 0,-4 2-18 0,1-3-3 16,0 4-1-16,3-4 0 0,-6-5-17 0,-3 3-4 16,3 0-1-16,0-3 0 0,0-5-9 0,0-2-2 15,0-1 0-15,-9-2 0 0,0-1 0 0,0-2-8 16,0 0 12-16,0 0-4 0,0 0-8 0,0-8 10 15,-6 0-10-15,3-5 10 0,-6 0-10 0,6-6-12 16,0 1 2-16,3 2 1 0,-6 0 9 0,6 0 0 0,3 6 0 0,-3-4 0 16,3 4-13-16,3-1 2 0,6 3 1 0,-3 0 0 15,3 0-12-15,0 6-2 0,2-4-1 0,-5 4 0 16,3 2 0-16,3 0 0 0,0 0 0 0,-6 5 0 16,3-2 9-16,-3 2 1 0,0 3 1 0,3 0 0 15,-6 2 14-15,-1-2 16 0,4 3-3 0,-6 2-1 16,3-2 26-16,-6 5 5 0,0 0 1 0,0 2 0 15,0-2-9-15,0 0-2 0,0-3 0 0,-6 0 0 16,3 3-9-16,-3-8-3 0,1 0 0 0,-1-3 0 16,3 3-21-16,-6-5-20 0,3 2 4 0,6-5-652 15,-6-2-132-15</inkml:trace>
  <inkml:trace contextRef="#ctx0" brushRef="#br0" timeOffset="39855.7405">1800 5204 1404 0,'9'3'31'0,"-9"-3"6"0,0 0 2 0,3-5 0 0,6 5-31 0,-3 2-8 15,0 4 0-15,0 2 0 0,0-3 73 0,2 3 14 16,1-3 2-16,-3 6 1 0,3-3-33 0,3 0-6 16,-6 2-2-16,3-2 0 0,0 0-1 0,-3 0-1 15,0-3 0-15,0 1 0 0,3-4-15 16,-9-2-2-16,0 0-1 0,6 3 0 0,0-6-2 0,-6 3-1 15,0 0 0-15,0 0 0 0,0 0 8 0,9-8 2 16,-9 0 0-16,0-2 0 0,-6 2-15 0,6-5-2 16,-3-1-1-16,0 1 0 0,-3 3-18 0,3-4 10 15,3 4-10-15,-6-1 8 0,0 3-8 0,3 3 0 0,3 0 0 0,0 5 0 16,0 0 0-16,0 0 0 0,0 0 0 0,0 0 0 16,0 0-11-16,0 0 3 0,6 5 0 0,3 0 0 15,-3 3 8-15,0-3-13 0,3 1 5 0,0 2 8 16,-3-6-27-16,2 4 3 0,-2-1 0 0,0-2 0 31,0-1-102-31,-6-2-20 0,9-2-4 0,0-1-450 0,-9-2-91 0</inkml:trace>
  <inkml:trace contextRef="#ctx0" brushRef="#br0" timeOffset="40080.8543">1830 4723 1378 0,'9'-5'30'0,"-6"7"6"0,0 3 2 0,0 3 2 16,8 3-32-16,-2 0-8 0,-3-1 0 0,9 6 0 16,-9 3 69-16,9-4 13 0,-6 1 2 0,6 3 1 0,-3-1-51 0,3 4-10 15,0-1-3-15,-1-3 0 0,-2 3-2 0,0 3-1 16,0-3 0-16,3 1 0 0,-6 1-5 0,3-2-1 16,-3 3 0-16,0-5 0 0,3-1-12 0,-9-2-13 15,3-3 2-15,5 3 1 16,-2-2-47-16,-9-4-10 0,0-5-1 0,0 3-434 15,0-2-86-15</inkml:trace>
  <inkml:trace contextRef="#ctx0" brushRef="#br0" timeOffset="40277.0429">2047 5059 1364 0,'0'-11'30'0,"0"1"6"0,-3-4 2 0,3 4 0 0,3-3-30 0,0 2-8 0,0 0 0 0,0 1 0 16,-3 2 52-16,6 3 8 0,3-1 3 0,-6 1 0 15,0 0-2-15,-3 5 0 0,15 0 0 0,-9 2 0 16,0-2 8-16,2 6 2 0,4-1 0 0,6 3 0 15,-9 3-22-15,3-1-4 0,-3-2-1 0,0 3 0 16,-3 2-8-16,3-3-1 0,-3 1-1 0,-3 0 0 16,0-3-21-16,6-3-4 0,-3 0-1 0,-6 0 0 15,6-2-36-15,-6-3-7 0,0 0-1 0,5 0-646 16,4 0-129-16</inkml:trace>
  <inkml:trace contextRef="#ctx0" brushRef="#br0" timeOffset="40844.3598">2285 4829 1321 0,'-3'2'37'0,"0"-2"9"0,3-5-37 0,-6 0-9 16,0 2 0-16,3 3 0 0,-6-3 92 0,6 3 16 15,-3 3 3-15,3 0 1 0,-3 2-22 0,6-2-4 16,-3 2-1-16,0 3 0 0,3 0-48 0,0 2-9 16,3 1-3-16,0 2 0 0,3-5-25 0,0 3 0 15,0 2 8-15,3 0-8 0,-3-5 0 0,0 0 0 16,0 0 0-16,6 0 8 0,-6-5-8 0,0 2 8 15,-6-5-8-15,9 3 8 0,-9-3-8 0,6 0 0 16,-6 0 0-16,0 0 8 0,0 0 10 0,9-11 2 16,-6 0 0-16,0 1 0 0,-3-1-2 0,0 1 0 15,-3-4 0-15,3 1 0 0,-3 0-2 0,-3-3-1 0,3 0 0 0,0 0 0 16,0 0-7-16,3 1 0 0,-6 1-8 0,3 1 12 16,0 3-12-16,3 2 0 0,-3-3 0 0,3 3 0 15,0 3 11-15,0 5-11 0,0 0 12 0,0 0-12 16,0 0 13-16,9 2-4 0,0 1-1 0,-3 2 0 15,3 1 5-15,-3 2 1 0,6 0 0 0,-4-1 0 16,1 1-14-16,0 0 0 0,0 3 0 0,0-3 0 16,-3-3 0-16,3 0 0 0,-3 1 0 0,3-1 0 15,-3-2 0-15,0-1 0 0,-6-2 0 16,0 0 0-16,0 0 8 0,9-2-8 0,-9 2 0 0,0 0 0 16,3-6 16-16,0-2-4 0,0 0 0 0,-3 1 0 15,0-1 0-15,-3-6-1 0,3 1 0 0,0 3 0 16,-3-4-11-16,0 1 0 0,3 3 9 0,0-1-9 15,-6-2 0-15,6 2 8 0,0 3-8 0,0 0 0 16,0 3 0-16,0 5 0 0,0-8 0 0,6 3 0 16,-6 5 0-16,0 0 0 0,0 0 0 0,9 0 0 15,3 5-13-15,-6-2-1 0,6 2 0 0,-1-2 0 0,-5 2 14 16,9 0 0-16,-6-5-10 0,6 5 10 0,-3-2-9 16,3 2 9-16,3-5-12 0,-3 3 12 0,2 0 0 0,-5-6-8 15,6 3 8-15,-12 0 0 0,9-3-13 0,-9-2 1 16,3 2 0-16,-9 3 0 15,0 0-40-15,9-5-8 0,-3-3-2 0,-6 3-612 16,3 0-122-16</inkml:trace>
  <inkml:trace contextRef="#ctx0" brushRef="#br0" timeOffset="41008.7878">1925 4720 2613 0,'0'0'57'0,"0"0"12"0,0 0 3 0,0 0 2 0,0 0-59 0,0 0-15 0,0 0 0 0,0 0-772 15,0 0-156-15</inkml:trace>
  <inkml:trace contextRef="#ctx0" brushRef="#br0" timeOffset="41610.1217">764 7244 1885 0,'-9'27'53'0,"9"-22"12"0,0-5-52 0,0 0-13 0,0 0 0 0,0 0 0 0,0 11 52 16,9 2 7-16,-3-3 1 0,9 6 1 0,-6 0-10 0,-3-3-3 16,3 6 0-16,0-3 0 0,3 2-13 0,-4-2-3 15,4 0-1-15,-6 0 0 0,3 0-13 0,3-6-2 16,-3 1-1-16,-6 2 0 0,3-5-15 0,0-3 0 15,0 1-9-15,-6-6 9 16,0 0-124-16,0 0-20 0,0 0-3 0,0-3-753 16</inkml:trace>
  <inkml:trace contextRef="#ctx0" brushRef="#br0" timeOffset="41714.9573">693 7123 1146 0,'0'15'32'0,"0"-15"8"0,0 0-32 0,0 0-8 15,0 0 0-15,0 0 0 0</inkml:trace>
  <inkml:trace contextRef="#ctx0" brushRef="#br0" timeOffset="41993.0446">961 7022 1650 0,'-3'34'47'0,"3"-28"9"16,-6-9-44-16,6 3-12 0,-6 8 0 0,0 0 0 15,3 0 67-15,-3 2 11 0,3 4 2 0,3-4 1 16,-6 1-18-16,3-3-4 0,0 2-1 0,3 1 0 16,0 0-36-16,3-3-7 0,0-1-2 0,3 1 0 15,-3 0-13-15,6-2 0 0,-3-1 0 0,6 0 0 0,-4 0 0 16,4 1 0-16,-3-6 0 0,0 5 0 0,3 3 0 16,-3-3 11-16,3 3-3 0,0-2-8 0,-3-1 32 0,0 3-1 15,3 0 0-15,-3 2 0 16,-6-2 18-16,2 3 4 0,1-1 1 0,-3 1 0 0,0 0-7 0,0-1-2 15,-3 1 0-15,0-3 0 0,0 0-26 0,0 0-6 16,0 2-1-16,0-5 0 16,-3 1-80-16,3-6-17 0,0 0-3 0</inkml:trace>
  <inkml:trace contextRef="#ctx0" brushRef="#br0" timeOffset="42909.7167">1443 6882 1486 0,'0'-8'32'0,"0"0"8"0,0 8 0 0,0 0 3 0,0 0-35 0,9 5-8 16,-3 3 0-16,0 3 0 0,-1-3 72 0,4 2 13 0,0 1 3 15,-3-1 0-15,-3 1-10 0,6 0-2 16,-9-1 0-16,9 1 0 0,-9-3-13 0,3-3-3 15,-3-5-1-15,3 5 0 0,-3-5-20 0,0 0-4 0,0 0-1 0,0 0 0 16,0 0-1-16,0 0 0 0,-3-2 0 0,0-4 0 16,-3-2-11-16,3 0-2 0,-3-5-1 0,0 0 0 15,6-5-19-15,-9-1 8 0,3 0-8 0,0-2 0 16,1 0 0-16,2 0 0 0,3 0 0 0,0 0 0 16,0 2 0-16,0 1 0 0,0-1 0 0,0 1 0 15,3 4 0-15,2 1 0 0,-5 0-10 0,6 5 10 16,0 3-9-16,3-1 9 0,-9 4-12 0,0 2 12 15,0 0-11-15,12 5 11 0,-3 0-10 0,0 3 10 16,3 0 0-16,-3 3 0 0,-3-1 0 0,0 4 0 16,3-4 0-16,-3 6 0 0,3-3 8 0,0 0-8 15,-3-2 0-15,-4 2 0 0,7 1 8 0,-6-4-8 16,6-2 0-16,-3-3 10 0,-6-5-10 0,6 6 8 16,0-1-38-16,-6-5-8 0,9-3-2 0,-9-2 0 15,6 0-34-15,0-6-7 0,3 1-2 0,-9-4 0 16,0 1 8-16,0-3 2 0,3 0 0 0,-3 3 0 0,-3-3 42 15,-3 0 9-15,12 3 2 0,-6 0 0 0,-6 5 20 0,6 0 0 16,0 3 0-16,0 5 0 0,0 0 0 0,0 0 15 16,0 0-3-16,0 0 0 0,9 2 12 0,3 6 1 15,-3 0 1-15,-3 0 0 0,6 0-13 0,-3-3-2 16,-3 3-1-16,8-2 0 0,-5-1-2 0,3-2-8 16,-3 2 12-16,3-5-4 0,3 0-8 0,-6-3 8 0,6 1-8 15,-12-4 8-15,3 1 21 0,6 0 4 0,-9-3 1 0,-3 0 0 16,3 0 22-16,-3-3 4 0,0 3 0 0,-3 0 1 15,0-2 3-15,-3 2 0 0,0 0 0 0,-3 0 0 16,0 3-8-16,0-1-2 0,0 1 0 0,0 2 0 16,0-2-27-16,-6 5-6 0,3 0-1 0,-3-2 0 15,1-1-20-15,-1 0-15 0,9 3 3 0,-3 0 0 32,9 0-144-32,0 0-29 0,-6 0-6 0</inkml:trace>
  <inkml:trace contextRef="#ctx0" brushRef="#br0" timeOffset="43357.5144">1758 5935 1591 0,'9'-16'35'0,"-9"16"7"0,0 0 2 0,0 8 0 0,9 0-35 0,-3 0-9 0,3 2 0 0,-3 6 0 16,6 0 93-16,3 2 17 0,0 4 3 0,-4 1 1 15,7 1-47-15,-6-3-10 0,6 3-1 0,-3 0-1 16,0 2-11-16,3-2-3 0,-3 0 0 0,0 3 0 16,-1-1-14-16,-5-5-3 0,12 0-1 0,-12-2 0 15,3-3-13-15,-3 0-2 0,3-3-8 0,0-3 12 16,0-2-12-16,-3 0-10 0,-3-2 2 0,-1-1 0 15,10-5-118-15,-12 0-23 0,3-3-5 16,-3-2-472-16,6-3-94 0</inkml:trace>
  <inkml:trace contextRef="#ctx0" brushRef="#br0" timeOffset="44371.819">2166 6001 1490 0,'0'-27'32'0,"0"27"8"0,-3-2 0 0,-9 4 3 0,6-2-35 0,3 6-8 16,-6 2 0-16,6-3 0 0,-3 0 22 0,3 3 2 16,3 3 1-16,0-1 0 0,0 3 4 0,0 1 1 15,0-1 0-15,3 0 0 0,3 3-6 0,0-3-2 16,3 0 0-16,0 1 0 0,3-1 8 0,-6 0 2 16,6 0 0-16,0 1 0 0,0-6-12 0,3 2-1 15,-7-2-1-15,4-3 0 0,3-2-5 0,-6-3-1 16,3 3 0-16,-6-3 0 0,3 0 10 0,-3-3 2 0,3 0 0 15,-9 3 0-15,0 0 19 0,6-8 4 0,-6 0 1 0,3-2 0 16,-6-1-3-16,3 3 0 0,0-5 0 0,-6 0 0 16,-3 0-8-16,3-3-1 0,-6 0-1 0,6 0 0 15,0 0-7-15,0 0 0 0,-6-2-1 0,6 5 0 16,-3-3-11-16,3 2-3 0,4 4 0 0,-4-1 0 16,6 3-13-16,0-2 8 0,0 4-8 0,0-1 0 15,0 1 0-15,0 1 0 0,6-3 0 0,-1 3 0 16,4-1 0-16,-3 6 0 0,9 0-9 0,-6 0 9 15,0 0-8-15,3 0 8 0,-6 0 0 0,9 3-9 16,-9 0 9-16,6 2 0 0,0 0 0 0,-6 3 0 16,2 3 0-16,1-6 0 0,0 6 0 0,-3-3 0 15,0-3 0-15,0 0 9 0,-3 6-9 0,3-6 0 16,-3 3 8-16,6-3-8 0,-9-5 0 0,3 3 0 16,-3-6 0-16,0 3 0 0,0 0 0 0,3-5 0 15,-3-3 0-15,0 3 0 0,0-8 8 0,0 2-8 16,-3-5 0-16,0 3 0 0,3 0 0 0,-6-3 0 0,3 3 0 0,0-1 0 15,0-2 0-15,0 3 0 0,0 0 0 16,3 0 0-16,0 2 0 0,0 1 0 0,0 2 0 16,0 2 0-16,0 6 0 0,0 0 0 0,0 0 0 0,0 0 0 15,0-5-8-15,6 5 8 0,0 3-16 0,3-1 4 16,-3 4 0-16,0 2 0 0,0-3 2 16,6 0 1-16,-9 3 0 0,3-3 0 0,6 1-3 0,-6-1-1 15,0-2 0-15,0 2 0 16,5-2-24-16,-8-1-5 0,-3-2-1 0,9 0 0 15,0 0-22-15,-3-2-5 0,3-1-1 0,0-2 0 16,-3-3-25-16,-6 0-6 0,6 2-1 0,-3-4 0 16,0-1 16-16,0 1 3 0,3-3 1 0,-6 2 0 15,3-2 43-15,0-3 9 0,-6 3 2 0,3-3 0 0,3 0 21 0,-3 3 8 0,-3 2 0 0,0-2-9 16,3 0 24-16,-6 2 5 0,0 6 0 0,3-1 1 16,-3-2 30-16,6 3 5 0,-6-3 2 0,0 6 0 15,0 2-3-15,0 2-1 0,6-2 0 0,0 0 0 16,-3 6 13-16,0 1 2 0,3 1 1 0,-6 3 0 15,6 0-36-15,0-1-7 0,0 1-2 0,6-1 0 16,-6 1-3-16,6 2-1 0,-3 0 0 0,3 1 0 16,3-4-8-16,-3 1-1 0,6-1-1 0,3 1 0 15,-3-6-11-15,0 1 0 0,0-1 9 0,-1 0-9 16,1-5 0-16,-3 0 0 0,-3 0 0 0,-6 0 0 16,0 0 0-16,12-5 0 0,-3 0 0 0,-9 5 11 15,3-6 5-15,3 1 0 0,-6-3 1 0,0 8 0 16,3-5-4-16,0-1-1 0,-3-2 0 0,3 6 0 15,-3 2-12-15,0 0 9 0,0 0-9 0,6-3 8 0,3 3-8 0,-9 0 0 16,6 3 0-16,6-1 0 0,0 1 0 0,-4 5 0 16,1-3 0-16,0 6 0 0,3 0 0 0,-3 2 0 15,0 0 9-15,0 3-9 0,0-3 15 0,0 0-2 16,0 3 0-16,-3 0 0 0,3 0 11 0,-3 2 1 16,0 4 1-16,0-4 0 0,-3 1-2 0,3-3-1 15,-1-3 0-15,-5 0 0 0,0 0-10 0,3-2-1 16,0-3-1-16,-3 2 0 0,0-10-11 0,0 6 0 15,0-6 0-15,-3 5 0 16,0-2-36-16,3-3-12 0,0 0-2 0,-5-6-1 16,-1-4-131-16,-3-4-26 0,0-1-6 0,0-4-691 0</inkml:trace>
  <inkml:trace contextRef="#ctx0" brushRef="#br0" timeOffset="44856.8389">2648 5628 1378 0,'9'-29'30'0,"-9"29"6"0,0 0 2 0,0 0 2 0,12-3-32 0,-12 3-8 0,0 0 0 0,6-5 0 16,6-1 52-16,0 1 10 0,-12 5 2 0,9-8 0 16,3-2-20-16,-3-1-3 0,0-5-1 0,-4 3 0 15,1 0 5-15,0-3 1 0,0-3 0 0,-6 1 0 16,3 2-6-16,-3 3 0 0,0-1-1 0,-3-1 0 16,0 1-12-16,0 1-3 0,-3 2 0 0,3 1 0 15,0 2-7-15,-5 3-1 0,2-1-1 0,6 6 0 16,-9 0 12-16,3-2 2 0,-6 4 1 0,3 1 0 15,6 2 2-15,0 1 1 0,-3 2 0 0,0 2 0 0,3 3-17 0,0 1-4 16,6-1-1-16,-3 3 0 0,3 0-11 0,3 2 0 16,3 1 0-16,0-4 0 0,3 1-9 0,0 0 9 15,0 0 0-15,-1-3 0 0,7-2-9 0,-3-3 9 16,0-3 0-16,0-2-9 16,3-3-3-16,-6 0-1 0,3-6 0 0,2-1 0 15,-5-4-25-15,3 0-5 0,-3-2-1 0,0 3 0 16,0-6 6-16,0 0 1 0,-6 3 0 0,3-1 0 0,-3 4 21 0,0-1 4 15,0 1 0-15,-3-1 1 0,-3 3 11 0,0 3 12 0,3-3-2 0,-3 3-1 16,0 5 39-16,-3-6 7 0,3 1 1 0,-3 0 1 16,3-3 7-16,-3 5 0 0,0-2 1 0,-3 0 0 15,3-3-9-15,-3-3-1 0,0 0-1 0,0 1 0 16,0-3-11-16,-3-3-3 0,3 0 0 0,3 3 0 16,-6-3-5-16,6 0-2 0,0 0 0 0,3 0 0 15,-3-2-7-15,0 2-2 0,6-3 0 0,0 1 0 16,0-3-24-16,3 2 8 0,0 3-8 0,0-2 0 15,3 2-11-15,0 0-7 0,-3 0-2 16,6 0-880-16,0 3-177 0</inkml:trace>
  <inkml:trace contextRef="#ctx0" brushRef="#br0" timeOffset="46267.9927">1737 7710 1616 0,'0'0'36'0,"-6"-3"7"0,6-5 1 0,-6 0 1 16,1 1-36-16,2 1-9 0,-3-2 0 0,3 0 0 15,3 3 55-15,-9-3 9 0,6 3 1 0,-6-3 1 16,0 0-12-16,0-3-2 0,0 6-1 0,0 0 0 0,-3 2 4 0,0-2 1 16,3 0 0-16,0 2 0 0,-5 0-13 0,5 3-3 15,-3 3 0-15,3-3 0 0,-6 5-6 16,9 0-2-16,-9-2 0 0,6 5 0 0,3 3-15 16,-3 2-3-16,3 0-1 0,0 3 0 0,6 3-13 0,-6 4 0 15,6-2-9-15,6 9 9 0,-6-4-10 0,3 3 10 16,6-2-10-16,0 4 10 15,-3-2-10-15,3 1 10 0,6 1-10 0,0-2 10 0,-3 1 0 16,6-1-9-16,-1 0 9 0,1 0 0 0,-3-5 0 16,3-1-10-16,3-1 10 0,9-4 0 0,-7-2 0 0,4-5 0 15,-9-1 0-15,6-5 0 0,-3 3 0 0,0-8 0 0,-4 0-10 16,1 0 10-16,-3-8 0 0,3 3 0 16,-9-5 0-16,6-4 11 0,-6 1-11 0,0-3 0 15,0-2 0-15,0-3 0 0,-9 2 0 0,3-2 0 0,0 0 0 16,-3 0 0-16,-3 2 0 0,0 3 8 0,3 0 2 0,-9 3 0 15,3 0-10-15,-3 2 0 0,3 3 0 0,-6 0 0 16,3 3 0-16,0 0 0 0,-6 2 0 0,-3 1 0 16,3 2 12-16,1 0-2 0,-1 0-1 0,0 5 0 15,6-3-9-15,-9 4 0 0,6-4 9 0,0 1-9 16,3 5 0-16,0-5 9 0,0-1-9 0,6 6 0 16,-6-5 13-16,9-3-4 0,0 0-1 0,-3 5 0 15,-2-2-8-15,5-3 0 0,0 0 0 0,-3 2 0 16,3-2 0-16,0 0 0 0,0 0-12 0,0 0 12 15,0 0-16-15,3-5 5 0,2 0 1 0,7-6 0 16,-3 6 2-16,-3-6 0 0,3 1 0 0,3-3 0 16,3 2-2-16,-6-2 0 0,3-3 0 0,0 0 0 15,6 3-6-15,-9-3 0 0,2 3-1 0,-2-1 0 0,0 4 9 16,3-1 8-16,-6 1-12 0,0 2 12 0,3 2-8 0,-6 1 8 16,3 0 0-16,-6 5 0 0,0 0 0 0,0-3 0 15,0 3 0-15,6-2 0 0,-3 2 0 0,-3 0 11 16,0 0-11-16,0 0 10 0,3 8-10 0,0-1 10 15,3 1-10-15,-3 0 10 0,0-2-10 0,0 2 0 16,0 0 0-16,0-1 8 0,3 4 1 0,-6 0 0 16,3-3 0-16,3 2 0 0,-6 1-9 0,6-1 0 15,-1 4-12-15,4-7 12 0,-6 1 0 0,3 0 0 16,0 0 0-16,3 0 0 0,-3 0-8 0,-3-3 8 16,3 1 0-16,0-4 0 0,0 1 0 0,0 2 0 0,-3-2 0 0,9 0 0 15,-3-1 0-15,-6-2 0 0,-3 0 0 0,6 0 0 16,6 0 0-16,-9 0 0 0,-3 0 0 0,0 0 0 15,0 0 0-15,6-5 0 0,-1 0 0 0,1-1 0 16,-6 1 0-16,0 0 0 0,3-3 8 0,-3-3-8 16,0 1 9-16,-3-1-9 0,3 1 10 0,0-4-10 15,0 1 8-15,0 0-8 0,-8-3 0 0,5 0 0 16,3 3 11-16,-3 0-11 0,0-6 12 0,0 3-12 16,-3 3 0-16,0 0 0 0,3 0-12 0,0-1 3 15,0 1 9-15,-3 3 0 0,3-4 0 0,3 4 0 16,-6-1 0-16,0 1 0 0,6 2 0 0,0 0 0 15,-3 0 0-15,3 2 0 0,0 6 0 0,0 0 0 16,0 0 0-16,0 0 0 0,0 0 0 0,0 0 0 16,0 0 0-16,0 0 0 0,0 0 0 0,3 8 0 15,3 0 0-15,0 3 0 0,3-1 0 0,-3 4 0 16,3-1 0-16,0 0 0 0,2 0 0 0,4 1 8 0,6-1-8 16,-9 0 0-16,6-5 0 0,-9 0 8 0,6 0-8 0,3-3 0 15,-9-5 0-15,2 3 0 0,-2-3 0 0,6-3 0 16,-6 3 0-16,-9 0 0 0,9-8-12 0,3 3 4 15,-6-6 0-15,0 1 0 16,-3-3-31-16,0-6-5 0,0 3-2 0,3-2 0 16,-6-4-42-16,0 4-9 0,-6-1-2 0,6 1 0 15,-3-1-149-15,0 1-29 0,0 2-7 0</inkml:trace>
  <inkml:trace contextRef="#ctx0" brushRef="#br0" timeOffset="46622.5842">2249 7411 1490 0,'-6'-32'32'0,"6"24"8"0,-6 6 0 0,6 2 3 0,0 0-35 0,-8-3-8 0,2 0 0 0,6 3 0 15,0 0 91-15,-9 6 16 0,3-1 3 0,0-2 1 16,0 2-43-16,6 3-8 0,0 0-1 0,-3 2-1 16,3 4-24-16,0-4-5 0,3 3-1 0,0 1 0 15,3-1-2-15,3 3-1 0,0-6 0 0,-3 4 0 16,2-1-5-16,1 0 0 0,3 0-1 0,-3 0 0 16,3-2-10-16,-3 0-1 0,0-3-8 0,3-1 12 15,-3-1-4-15,-3-4 0 0,0 1-8 0,-6-3 12 16,0 0-12-16,15 0 11 0,-12-5-11 0,-3 5 10 15,6-8 0-15,-3 0 0 0,-1 0 0 0,-2-3 0 16,0-2 1-16,-2 0 0 0,-1 0 0 0,3-1 0 16,-3 1-11-16,0 0 0 0,0 0-10 0,3 2 10 15,-9 3 0-15,6 0 0 0,0 3 0 0,0 2 0 0,3 3 0 0,0 0 0 16,0 0 8-16,0 3-8 0,0-3 12 0,6 5-2 16,0 3 0-16,0-2 0 0,0 1-10 0,0 7 12 15,2-6-12-15,1 2 12 0,0-2-12 0,3 3 0 16,-6-3 0-16,9-3 8 0,-9 3-8 0,3-5 0 15,0-1-10-15,0-2 10 16,-3 0-56-16,6-2-6 0,-9-1-1 0,6-5 0 16,-3-3-145-16,-1 1-28 0,1-6-7 0,-6 0-1 0</inkml:trace>
  <inkml:trace contextRef="#ctx0" brushRef="#br0" timeOffset="46909.9403">2404 7109 1295 0,'0'0'36'0,"-6"11"9"0,3-8-36 0,-9 2-9 0,3 0 0 0,3 3 0 16,3 0 100-16,-11 3 19 0,8-1 3 0,0 1 1 16,0-1-34-16,3-2-6 0,0 0-2 0,3-2 0 15,3 1-41-15,-3-7-8 0,0 0-1 0,0 0-1 16,6 6-30-16,3-1 0 0,-3-2 0 0,-6-3-10 16,8-3 2-16,4-2 0 0,-3 2 0 0,6 0 0 15,-9 3 8-15,3 0 0 0,3 0 0 0,-3 0 0 16,0 3 0-16,-3 0 0 0,0 2 0 0,3 0 0 15,-3 1 32-15,-3-1 1 0,0 0 1 0,3 3 0 16,-3 3 18-16,0-3 3 0,-1 5 1 0,1 0 0 16,-3 0-29-16,0-2-6 0,0 2-1 0,-3-2 0 15,3-1-12-15,0-10-8 0,0 0 10 0,-2 8-10 16,-1 0-24-16,3-8-10 0,0 0-2 0,0 0-672 16,0 0-135-16</inkml:trace>
  <inkml:trace contextRef="#ctx0" brushRef="#br0" timeOffset="47233.1813">2508 7030 1634 0,'9'37'46'0,"-9"-37"11"0,0-8-45 0,-6 0-12 0,6 8 0 0,0 0 0 16,0 0 98-16,0 0 18 0,-6 5 3 0,0 1 1 16,3-1-63-16,3-5-12 0,0 0-2 0,0 8-1 15,0 0-16-15,-6-3-3 0,6-5-1 0,0 0 0 16,0 0-14-16,6 8-8 0,-3 0 10 0,-3-8-10 15,0 0 0-15,0 0 0 0,9 3 0 0,0-1 0 16,-3 1-9-16,3 0 9 0,0-3 0 0,-3 2-9 16,6 1 9-16,-3 0 0 0,-9-3 0 0,9 5 0 15,0 0 0-15,3 0 0 0,-3 1 0 0,2-1 0 16,-5 0 9-16,-3 3 4 0,3 0 1 0,-3 0 0 16,9 0 10-16,-12 0 1 0,3 0 1 0,0 0 0 15,3-3-11-15,-3 0-3 0,-3-5 0 0,0 0 0 16,0 0-12-16,0 6 11 0,0-6-11 0,0 2 10 15,-3 1-51-15,3-3-11 0,-3-8-1 0,3 0-1 16,-6-2-136-16,3-4-27 0,3-4-6 0</inkml:trace>
  <inkml:trace contextRef="#ctx0" brushRef="#br0" timeOffset="47410.0022">2669 6964 1468 0,'0'0'32'0,"3"2"8"0,-3-2 0 0,6-7 1 0,3 9-33 0,-3 1-8 16,0 5 0-16,0 0 0 0,3 2 107 0,-3 1 19 15,-3-1 4-15,3 4 1 0,0-1-61 0,-3-2-12 16,-1-1-2-16,1 1-1 0,3-6-41 0,-3 0-14 16,0 3 9-16,-3-5-9 15,0-1-99-15,0-2-25 0,0 0-4 0,-3-5-2 16,0 0-58-16,-3-3-11 0,1-5-2 0</inkml:trace>
  <inkml:trace contextRef="#ctx0" brushRef="#br0" timeOffset="47495.4328">2618 6914 1378 0,'3'-16'30'0,"-3"0"6"0,-3 3 2 0,-3 5 2 0,12 0-32 0,-6 8-8 0,0 0 0 0,0 0 0 16,0-6 21-16,3 1 3 0,3 0 1 0,0 2-449 16,3-2-89-16</inkml:trace>
  <inkml:trace contextRef="#ctx0" brushRef="#br0" timeOffset="48185.9263">2812 6816 1699 0,'0'-8'37'0,"-3"5"8"0,0 3 2 0,-3 3 1 0,3-3-39 0,0 2-9 0,-3 4 0 0,0-4 0 15,0 6 49-15,3-2 8 0,0-4 2 0,3 6 0 16,-6 0-15-16,6 3-2 0,0-1-1 0,6 3 0 16,-6-2-13-16,0 2-4 0,6-2 0 0,0 2 0 0,0-2-1 0,0 2-1 15,3-5 0-15,0 2 0 0,0 1-6 0,0-6-2 16,-3 3 0-16,-6-8 0 0,9 3 0 0,0 0 0 15,-3-3 0-15,-6 0 0 0,0 0-6 0,11-6-8 16,-5 1 11-16,0-3-11 0,-3 0 13 0,0 0-4 16,0-5-1-16,-3 0 0 0,-3-1 0 0,3-1-8 15,-3-4 12-15,0 3-4 0,-3 0 3 0,3 0 0 16,0 3 0-16,-2 3 0 0,-1-1-11 0,3 3 8 0,-3 3-8 16,3 0 8-16,0 5 2 0,3 0 0 0,0 0 0 15,-3 0 0-15,3 0 7 0,0 0 2 0,0 0 0 0,3 7 0 16,0 1-19-16,3 0 0 0,0-2 8 0,0-1-8 15,-1-2 0-15,1 2 0 0,0 3 0 0,0-3 0 16,0-5 0-16,-6 0-12 0,0 0 12 16,9 0-12-1,-3 0-16-15,0-3-2 0,0-2-1 0,-3 0 0 16,0-3-5-16,0-3-2 0,-3 1 0 0,3-1 0 16,-3 1 3-16,0-1 1 0,0-2 0 0,0 2 0 0,0 1 22 0,0 2 12 0,3 0-12 0,-3 0 12 15,0 2 0-15,0 6 0 0,0 0 0 0,6-2 9 16,-6 2 7-16,0 0 0 0,6 0 1 0,3 2 0 15,0 1 9-15,0 0 2 0,-3-1 0 0,0 4 0 16,2-1-6-16,-2-2-1 0,0 2 0 0,-6-5 0 16,9 3 5-16,-3-1 1 0,-6-2 0 0,0 0 0 15,0 0 1-15,6 3 0 0,0 0 0 0,-6-3 0 16,0 0-2-16,0 0 0 0,0 0 0 0,6-8 0 16,-3 2 3-16,0-2 1 0,-6 0 0 0,3-2 0 0,0-6-9 15,-3 0-1-15,-3 0-1 0,3 0 0 0,0-2-3 0,0 2-1 16,0-3 0-16,3 6 0 0,-6-3-15 0,6 3 11 15,0 0-11-15,6 2 10 0,-6-2-10 0,0 2 0 16,0 4 0-16,6-1 0 0,-3 5 0 16,6 0 0-16,0 3 0 0,0 0 0 0,6 3 0 0,-6 0 0 15,3 5 0-15,0-3 0 0,5 3 0 0,-8 0 0 16,6 0 0-16,-3 0 0 0,3 0 0 0,-3-3 0 16,3 0 0-16,0-2 0 15,-3 2-44-15,3 0-12 0,-4-2-1 0,4 0-1192 0</inkml:trace>
  <inkml:trace contextRef="#ctx0" brushRef="#br1" timeOffset="114713.4406">2264 9848 1353 0,'0'0'29'0,"0"0"7"0,0 0 0 0,0 0 4 0,0 0-32 0,0 0-8 0,0 0 0 0,0 0 0 15,0 0 58-15,6 2 10 0,-6-2 3 0,6 6 0 0,0-1-9 0,6 0-2 16,-9 3 0-16,3 3 0 0,0-1-4 0,3 4 0 15,-6 2-1-15,3-1 0 0,0 4-11 0,0 2-1 16,0 3-1-16,0 0 0 0,0 2-19 0,2 1-4 16,-5 2-1-16,3-3 0 0,0 6-10 0,-3-8-8 15,3 0 9-15,0 2-9 0,-3-2 8 0,0 2-8 16,0-2 0-16,3 0 0 0,0 0 8 0,-6 0-8 16,3-3 0-16,0-3 0 0,0-5 8 0,-3-2-8 15,0-3 0-15,0-3 9 0,0-5 2 0,0 0 0 16,0 3 0-16,-3-6 0 0,0-5 3 0,0 0 1 15,3-5 0-15,-9 0 0 0,6-6-15 0,-3-2 0 0,3-3 0 16,-6 1 0-16,3-1 0 0,0-3 0 0,0 4-9 16,-3-4 9-16,1 1 0 0,2 2 0 0,-6-3 0 15,3 1 0-15,3 5 0 0,-3-3 0 0,0 0 0 0,-3 0 0 16,3 3 0-16,0-3 0 0,3 1 0 0,-6-1 0 16,3 5 0-16,3 3 0 0,-2 0 0 0,2 3 0 15,6 3 0-15,-6 2 0 0,3 2 0 0,3 1 0 16,-6 2 0-16,3 1 10 0,0 2-10 0,3 5 8 15,0-2-8-15,3 5 0 0,0-3 0 0,3 3 8 16,-3 2-8-16,3 1 0 0,0 2 0 0,2 3-11 16,-2-3 11-16,0 3 0 0,3 0 0 0,0 3 0 15,0-1 0-15,0 1 0 0,0-1 0 0,3-2 0 16,-3 3 0-16,0-3 0 0,0-1 0 0,3-1 0 16,-3-1 0-16,2-3 0 0,-5-2 0 0,0 0-8 15,0-2 8-15,6-1 0 0,-12-5 0 0,0 0 0 16,0 0 0-16,9 0 0 0,-9 0 0 0,12-3 0 15,-6-5 10-15,0 0-2 0,-3-2-8 0,3-3 12 0,-3-1 4 16,-3-2 1-16,6-2 0 0,-6-1 0 0,0-4-2 16,0-1-1-16,-6 0 0 0,6 0 0 0,-3 3-3 15,0-5-1-15,0-1 0 0,-3 1 0 0,3 2-10 0,0 3 10 16,0-1-10-16,-3 4 10 0,3-1-10 0,0 1 0 16,-3-1 0-16,3 1 8 0,3 2-8 0,-6 3 0 15,6-3 0-15,0 3 0 0,-3 5 0 0,3 0 0 16,0 2 0-16,0 1 0 0,0 5 0 0,0 0 0 0,0 0-10 15,9 5 10-15,-9 1-12 0,6 4 3 0,0 6 1 0,-3-3 0 16,3 3 8-16,0 3 0 0,3 2 0 0,0 3-8 16,0-3 8-16,3 3 0 0,0-3 0 0,-3 3 0 15,5-3 11-15,-8 0-3 0,9 0 0 0,-6-5 0 16,0 0 0-16,3-3 0 0,-6-2 0 16,9-3 0-16,-6 0-8 0,6-3 0 0,-6 3 9 0,0-5-9 15,-9-3 0-15,11 0-12 0,-2 5 2 0,-9-5 0 31,0 0-152-31,12-8-30 0,0 0-7 0</inkml:trace>
  <inkml:trace contextRef="#ctx0" brushRef="#br1" timeOffset="115102.9496">2714 9776 1846 0,'6'14'40'0,"-6"-14"9"0,0 0 2 0,0 0 1 0,0 0-41 0,0 0-11 16,0 0 0-16,0 5 0 0,0-5 95 0,0 0 17 15,0 8 3-15,0 0 1 0,3 0-53 0,0 0-11 16,0 2-1-16,0 1-1 0,0 2-14 0,2 0-4 15,1 0 0-15,0-2 0 0,0 5-6 0,0 0-2 0,0 5 0 0,0-2 0 16,3-1-8-16,-3-2-3 0,0-3 0 0,3 0 0 16,-3 1-13-16,3-1 8 0,-3-3-8 0,3 1 0 15,-3-3 8-15,3 0-8 0,0-3 0 0,-9-5 0 16,11 8 0-16,-5-5 8 16,0 2-8-16,0-5 0 0,3 3 0 0,-9-3 0 0,9-3 8 0,0-2-8 15,-3 2 0-15,-6 3-15 16,6-8 3-16,3 0 1 0,-6-2-41 15,3-1-9-15,-3 3-2 0,3-2 0 0,0 2-107 16,-6 0-22-16,0-3-4 0,3 3-698 0</inkml:trace>
  <inkml:trace contextRef="#ctx0" brushRef="#br1" timeOffset="115357.0926">2752 10025 1753 0,'-3'5'38'0,"0"-2"8"0,0 0 2 0,3-3 2 0,-3 0-40 0,3 0-10 15,-2 2 0-15,2-2 0 0,-3 3 104 0,3-3 18 16,0 0 4-16,3 0 1 0,-3 0-42 0,0 0-8 16,0 0-1-16,5-11-1 0,1-2-23 0,3 8-5 15,-9 5-1-15,12-8 0 0,-6 3-22 0,3-3-4 16,-3 0 0-16,3 2-1 0,0-1-19 0,3 1 0 15,-6-2 8-15,0 0-8 0,3 3-15 0,-3 0-6 0,3-3-2 0,-3 0-769 16,2 0-155-16</inkml:trace>
  <inkml:trace contextRef="#ctx0" brushRef="#br1" timeOffset="115942.6652">1976 9768 1699 0,'0'0'37'0,"0"0"8"0,0 0 2 0,0 0 1 0,0 0-39 0,0 0-9 0,0 0 0 0,0 0 0 16,0 0 103-16,0 0 18 0,0 0 4 0,0 0 1 15,5-2-53-15,4-1-10 0,-3 0-3 0,3-2 0 16,0 0-16-16,3-3-3 0,3-3-1 0,-3 3 0 15,6-5-8-15,6-3-3 0,-4 0 0 0,7-2 0 16,-3 2-2-16,3 0-1 0,3-2 0 16,-7 2 0-16,4 0-7 0,-3 0-2 0,0-2 0 0,0 2 0 15,-1 2-4-15,-2-1-1 0,0-4 0 0,-6 3 0 16,6 8-12-16,-12 3 0 0,6-6 0 0,-3 1 0 16,-4 2 0-16,-2 0 11 0,3 0-11 0,-3 3 10 15,0-1-10-15,-3 4-12 0,0-4 2 0,0 4-824 16,-3 2-165-16</inkml:trace>
  <inkml:trace contextRef="#ctx0" brushRef="#br1" timeOffset="116657.1996">2636 10753 1569 0,'0'0'34'0,"0"0"7"0,-6 5 2 0,3 3 2 0,0-3-36 0,0 0-9 16,0 1 0-16,3-6 0 0,0 5 83 0,0 0 14 15,3 1 3-15,0-1 1 0,-3-5-39 0,3 5-8 16,3 1-2-16,0-4 0 0,-6-2-15 0,9 3-3 0,3-1-1 0,3-2 0 16,-3-2 0-16,0-1 0 0,0-2 0 0,3 2 0 15,-3-5-6-15,5 3-2 0,-2-3 0 0,3-3 0 16,0 1 0-16,-3-3 0 0,3-1 0 0,0 1 0 16,-1 0-7-16,-2 2-2 0,0-2 0 0,3 0 0 15,-9 0-8-15,6 2-8 0,0-2 12 0,-3 2-12 16,0 1 8-16,-4-3-8 0,1 2 0 0,3 3 0 15,-3 0 10-15,-3 0-10 0,3-2 8 0,0 2-8 16,-3 2 0-16,-6 6 8 0,0 0-8 0,6-5 0 31,-3 0-20-31,-3 5-10 0,0-3-2 0,0 0 0 16,0 1-29-16,-3 2-7 0,3-3 0 0,-3 3-640 0,-3 0-128 0</inkml:trace>
  <inkml:trace contextRef="#ctx0" brushRef="#br1" timeOffset="117248.5782">2601 10851 1875 0,'-9'2'41'0,"6"-2"9"0,3 6 2 0,-3-4 0 0,0 3-41 0,0 1-11 15,3-4 0-15,0 1 0 0,0 0 62 0,0-3 10 16,3 5 3-16,-3-5 0 0,3 3-41 0,9-1-8 0,-9-2-2 16,6 0 0-16,-1-2-4 0,-2-1-2 15,6 3 0-15,0 0 0 0,0-3-8 0,3 3-2 0,0-2 0 0,0-1 0 16,0 0-8-16,0 1 8 16,-1-1-8-16,1 3 8 0,0 0-8 0,0-3 0 15,0 6 0-15,-3-3 8 0,0 3-8 0,3-3 0 0,-3 5 0 0,-1 0 0 16,-2-2 0-16,0 5 10 0,3-3-10 0,-3 6 10 15,3-1-10-15,-6 1 0 0,3 0 9 0,0 2-9 16,-3 0 8-16,-3 0-8 0,3 0 8 0,0 3-8 16,0 3 8-16,-6-3-8 0,3 2 10 0,0 1-10 15,-3 5 10-15,3-3-10 0,-3 0 10 0,0 3-10 16,0 0 8-16,-3-1-8 0,3-1 0 0,-3-4 9 16,3 3-9-16,-3-2 0 0,3-3 0 0,0-1 8 15,0 1-8-15,-6-2 10 0,3-4-10 0,0-2 10 16,0 0-10-16,3 0 10 0,3-5-10 0,-3-3 10 15,0 0-10-15,0 0 12 0,0 0-12 0,0 0 12 16,6 0-2-16,0 0 0 0,-6-8 0 0,3 2 0 16,3 1 8-16,0-3 2 0,-3 0 0 0,2 0 0 0,-2-2-8 15,6 2-2-15,0-3 0 0,0 3 0 0,3-5-2 16,0 2-8-16,0 1 12 0,6-1-4 0,0 1-8 16,-3-1 0-16,2-2 0 0,1 5 0 15,0-3 0-15,0 6 0 0,-3-3 0 0,-3 0 0 0,0 3 0 0,0 0 0 16,0 2 0-16,-4 0 0 0,-8 3 0 0,9-2 0 15,3-1 0-15,-12 3 8 0,0 0-21 0,9 0-5 16,-9 0-1-16,6 0 0 16,0 0-112-16,-6 0-22 0,0 0-5 0,9 0-843 0</inkml:trace>
  <inkml:trace contextRef="#ctx0" brushRef="#br1" timeOffset="117552.0646">3395 10872 1818 0,'3'8'40'0,"-3"-3"8"0,0 0 1 0,-3 1 3 0,6 1-42 0,-3-1-10 0,6 4 0 0,-3-2 0 15,0 3 72-15,0-3 12 0,3 2 2 0,0 4 1 16,-3-1-19-16,3 0-4 0,0 3-1 0,0-3 0 16,0 6-21-16,0-3-4 0,0-1-1 0,6 1 0 15,0 3-3-15,0-1-1 0,-4 1 0 0,1-1 0 16,3-2-11-16,0 0-2 0,0-3-1 0,0 1 0 15,0-1-11-15,0-3-8 0,0-2 12 0,3 0-12 16,-3 0 8-16,2-2-8 0,1-4 0 0,-3 1 0 16,3-3 0-16,-3 0 0 0,0-3 8 0,0 1-8 15,3-6 0-15,-3 0 0 0,-4-3 0 0,4 3 0 0,-6-5-15 16,3 2-6-16,-3-2-2 0,0 0 0 16,-3 2-34-16,0-2-7 0,0 0-2 0,-3 2-673 15,0-2-134-15</inkml:trace>
  <inkml:trace contextRef="#ctx0" brushRef="#br1" timeOffset="117762.0858">3386 11134 1875 0,'-12'18'41'0,"12"-18"9"0,0 0 2 0,0 0 0 0,0 11-41 0,3-3-11 15,0-3 0-15,-3-5 0 0,6 3 59 0,3-3 9 0,-3 0 3 0,6-6 0 16,3-2 3-16,0 0 1 0,-3-2 0 0,0-3 0 15,0-1-12-15,3 1-3 0,2 3 0 0,-2-4 0 16,-3 1-40-16,3 3-9 0,-3-1-2 0,3-2 0 31,-6 2-30-31,3 1-7 0,-6-4 0 0,3 4-740 0,0-1-147 0</inkml:trace>
  <inkml:trace contextRef="#ctx0" brushRef="#br1" timeOffset="118359.4627">2502 10710 1594 0,'0'0'45'16,"0"0"10"-16,-3 6-44 0,0-4-11 0,3 4 0 0,-6-4 0 15,6 1 76-15,0-3 12 0,0 0 4 0,0 0 0 16,0 0-20-16,0 0-3 0,0 0-1 0,6-5 0 16,-6-1-19-16,3 1-4 0,3-3-1 0,0 0 0 15,0 0-2-15,0-2-1 0,3-1 0 0,6 0 0 16,-6-2-5-16,9 3 0 0,-6-4-1 0,0 1 0 0,2 0-14 0,4 0-2 16,0-1-1-16,3 1 0 0,-9 0-6 0,6 0 0 15,3 2-1-15,-3 1 0 0,-4 2-11 0,4 0 10 16,-6-3-10-16,0 6 10 0,0-3-10 0,3 3 0 15,-6-3 9-15,0 2-9 0,3-2-9 0,-3 3-7 16,2 3 0-16,-5-1-768 16,3-2-152-16</inkml:trace>
  <inkml:trace contextRef="#ctx0" brushRef="#br1" timeOffset="120839.6688">3380 9663 1198 0,'0'0'26'0,"-6"2"6"0,1 1 0 0,-1 2 3 0,0-2-35 0,3-1 0 15,-3 1 0-15,3 0 0 0,0-1 36 0,0 1 1 16,-3 0 0-16,6-3 0 0,-3 2 25 0,-3 1 5 0,3 0 1 0,3-3 0 15,-3 2-8-15,3-2 0 0,0 0-1 0,0 0 0 16,-3 3-9-16,3-3-2 0,0 0 0 0,0 0 0 16,0 0-29-16,0 0-7 0,0 0 0 0,0 0-1 15,0 0-11-15,0 0 0 0,0 0 0 0,6-5 8 16,6-1-8-16,-3 1 0 0,-3 0 0 0,3-1 8 16,3 1-8-16,-4 0 0 0,-2 0 0 0,3-1 0 15,0 1 0-15,3 0 0 0,0 2 0 0,-3-2 8 16,0-1-8-16,3 4 0 0,-3-3 0 0,3 2 0 15,-3 0 8-15,3-2 0 0,5 0 0 0,-2-1 0 16,0 1 3-16,0 0 0 0,0 0 0 0,0 2 0 16,3-2 1-16,3 2 1 0,-4 0 0 0,-2 1 0 15,3-4-1-15,0 4-1 0,-3-1 0 0,3-2 0 16,-6 2 0-16,2-2 0 0,1 0 0 0,-3-1 0 16,3 4 1-16,-3-1 1 0,0-2 0 0,0 2 0 15,-12 3-3-15,15-3-1 0,0 3 0 0,-3-2 0 0,2 2 1 0,-2 0 0 16,0-3 0-16,0 6 0 0,3-1-2 0,-3-2-8 15,-12 0 12-15,12 0-4 0,3 0 5 0,0 3 1 16,-3-3 0-16,-1 3 0 0,1-1 5 0,0 1 1 16,0-6 0-16,0 3 0 0,0 0-9 0,-3 3-2 15,3-3 0-15,0 3 0 0,0-3-9 0,0 2 10 16,-4 1-10-16,4 0 10 0,0-3-10 0,0 2 8 16,-3 1-8-16,3-3 8 0,0 2-8 0,0 1 8 15,-3 2-8-15,3-2 8 0,-3 0 0 0,0 2-8 0,-1-2 12 16,1-1-4-16,3 1-8 0,-3 0 8 15,0 2-8-15,3 0 8 0,-3-5-8 0,0 3 10 0,3 2-10 0,0 0 10 16,0-2-10-16,3 0 0 0,-4-1 9 0,1 1-9 16,3 0 0-16,0-1 0 0,0 1-12 15,0 2 4-15,0-2 18 0,-3 2 4 16,0-2 1-16,2 2 0 0,-2 0-15 0,3-2 0 0,0-3 0 0,-3 5 0 16,0-2 19-16,3 2-3 0,0 1 0 0,-3-4 0 15,2 1-16-15,1-1-19 0,0 1 4 0,0 0 1 16,-3-1 14-16,6 4 0 0,-3-4 0 0,0 1 0 15,0 0 0-15,-1-3 0 0,1 2 0 0,0 4 0 16,0-4 0-16,3 1 0 0,-6-3 0 0,3 3 0 16,-3-1 8-16,5-2 2 0,-2 5 0 0,0-2 0 15,0-3-10-15,0 3 0 0,0-3 0 0,3 2 0 16,-3 1 0-16,2 0-9 0,-2-1 9 0,0 1-13 16,3 0 13-16,-3-3 0 0,0 0 0 0,0 0 0 0,0 0 0 15,0 0 0-15,-1 0 0 0,1 2 0 0,-3 1 8 0,6-3-8 16,-3 0 0-16,0 0 0 0,-3 3 8 0,3-1-8 15,-1 1 0-15,1-3 0 0,-3 0 0 0,3 0 0 16,3 2 0-16,0-2 0 0,-3-2 0 0,3 2 0 16,-3-3 0-16,2 1 0 0,1-1 0 15,3 3 0-15,-6-3 0 0,3 1 0 0,3 2 0 0,-3 0 0 16,-4-6 0-16,1 4 0 0,0 2 0 0,3 0 10 16,-6-3-10-16,3 3 8 0,-3 3-8 0,0-3 0 15,0 0 0-15,2 0 0 0,-2 0 0 0,0 0 0 16,0 0 0-16,-3 0 0 0,3 0 0 0,0 0 0 15,0-3 0-15,0 0 0 0,6 1 0 0,-7-4 0 0,-5 4 0 0,3-1 0 16,6 1 0-16,0-1 0 0,-3-2 0 0,-3 2 0 16,0 0 0-16,3 1 0 0,0-1 0 15,0 0 0-15,-3 1 11 0,2-4-3 0,-2 4-8 0,3-1 12 16,0 0-12-16,-3-2-8 0,3 3 8 0,-3-1-13 16,3 0 13-16,-3 1 0 0,0-1 0 0,0-2 0 15,0 2 0-15,-1-2 0 0,-2 2 0 0,3-2 0 16,0-1 0-16,0 1 0 0,0-3 0 0,3 6 0 15,-6-4 0-15,6 1 0 0,0 0 0 0,-3-1 0 16,0 1 0-16,3 0 0 0,-1 0 0 0,-2-1 0 16,3-2 0-16,-3 6 0 0,3-4 8 0,-3 4-8 15,3-1 0-15,-6 0 0 0,0 1 8 0,3-3-8 16,0 2 0-16,0 0 10 0,0 1-10 0,0-4 8 16,-3 4-8-16,2-1 0 0,1 0 0 0,-3-2 0 15,0 0 0-15,3-1 0 0,0 4 0 0,-3-1 0 0,0-2 0 0,3 2 0 16,-3 1 0-16,0-4 0 0,3 1 0 0,-3 2 0 15,-6 3 0-15,6-2 0 0,6-1 0 0,-6 0 0 16,0-2 0-16,-1 3 0 0,1-1 0 0,0 0 0 16,-6 3 0-16,0 0 0 0,6-5 0 0,3 5 0 15,-3-5 0-15,0 2 0 0,-3-2 0 0,3-3 0 16,0 5 0-16,0-2 0 0,-3 0 0 0,3-1 0 16,0 1 0-16,-3 0 8 0,3-1-8 0,0 1 0 15,0 0 0-15,-3-1 0 0,3 4 0 0,0-3 0 16,-3-1 0-16,3 4 0 0,-6 2 0 0,5-6 0 15,1 1 0-15,0 2 0 0,-6 3 0 0,6-5 0 0,0 2 0 0,0 1 0 16,0-1 0-16,0-2 0 0,0 2 0 0,0 1 0 16,0-4 0-16,0 1 0 15,0 2 0-15,0-2 0 0,0 2 0 0,0-2 0 0,0 2 0 0,3-2 0 16,-3 3 0-16,0-4 0 0,0 4 0 0,-1-4 0 16,4 1 0-16,0 2 0 0,-9 3 0 0,0 0 0 15,12-2 0-15,-3-4 0 0,-3 4 0 0,3-1 0 16,-3-2 0-16,-6 5 0 0,6-5 0 0,0-1 0 15,0 4 0-15,-6 2 0 0,6-6 0 0,0 1 0 16,-3 0 0-16,-3 5 0 0,6-6 0 0,0 1 0 16,0-3 0-16,-3 6 0 0,3-4 0 0,-6 6 0 15,5-5 0-15,1 0 0 0,-6 5 0 0,0 0 0 16,9-6 0-16,-3 1 0 0,0 0 0 0,0 0 0 16,0 2 0-16,-6 3 0 0,9-5 0 0,-3-1 0 15,-3 4 0-15,-3 2 0 0,9-3 0 0,-3-2 0 0,0-1 0 16,-3 4 0-16,3-1 8 0,-6 3-8 0,6-3 0 0,0-2 0 15,0 3 0-15,-6 2 0 0,3-8 0 0,3 2 0 16,-6 6 0-16,6-2 0 0,0-1 0 0,-6 3 0 16,0 0 0-16,5-5 8 15,1 2-8-15,0 0 0 0,0 1 0 0,0 2 0 0,-6 0 0 0,0 0 0 16,9 0 0-16,-3-3 0 0,0 1 0 0,-6 2 0 16,6-3 0-16,0 0 0 0,3 1 0 0,-3 2 0 15,-6 0 0-15,6-3 0 0,3-2 0 0,-3 5 0 16,-6 0 0-16,0 0 0 0,6-6 0 0,-6 6 0 15,3-2 0-15,3-1 0 0,-6 3 8 0,0 0-8 16,6 0 0-16,-6 0 8 0,0 0-8 0,0 0 0 0,3-3 9 0,-3 3-9 16,0 0 9-16,6-2-9 0,-6 2 12 0,0 0-12 15,5-3 10-15,-5 3-10 0,0 0 8 0,0 0-8 16,3-5 8-16,-3 5-8 0,0 0 0 0,0 0 8 16,0 0-8-16,0 0 0 0,0-8 0 0,0 8 0 15,0 0 0-15,0 0 0 0,0 0 0 0,0 0 0 16,0 0-16-16,0 0-4 0,-3-3-2 0,3 3-810 15,0 0-161-15</inkml:trace>
  <inkml:trace contextRef="#ctx0" brushRef="#br1" timeOffset="124366.079">1047 12967 1123 0,'0'0'24'0,"0"0"6"0,0 0 1 0,0 0 1 0,0 0-32 0,0 0 0 0,0 0 0 0,0 0 0 15,0 0 37-15,6 6 2 0,0 1 0 0,-3 1 0 16,6 3-16-16,0 0-3 0,-1-1-1 0,1 6 0 16,3 3 1-16,-3-1 1 0,-3 3 0 0,3 0 0 15,3 3-3-15,-3 0-1 0,-3 0 0 0,3 2 0 16,3 1 2-16,-3-1 0 0,-6-2 0 0,6 0 0 16,0 0 10-16,-6-3 3 0,5 0 0 0,1 0 0 15,-6-2 4-15,3-3 2 0,0-1 0 0,0-1 0 16,3-1-19-16,-6 0-4 0,3-2-1 0,-3-1 0 15,0-2-14-15,3-2 9 0,-6-6-9 0,0 0 8 16,9 2-8-16,-9-2 0 0,0 0-12 0,0 0-536 16,-6-2-106-16</inkml:trace>
  <inkml:trace contextRef="#ctx0" brushRef="#br1" timeOffset="124831.0343">1333 12819 1164 0,'0'0'32'0,"0"0"9"0,0 0-33 0,0 0-8 16,0 0 0-16,0 0 0 0,0 0 79 0,0 0 13 0,0 0 4 0,0 0 0 15,0 0-21-15,0 8-4 0,0-3-1 0,0 3 0 16,3-2-12-16,-6 7-2 31,-3 5-1-31,3 1 0 0,0-3 2 0,-6 13 1 16,-3 13 0-16,3-5 0 15,-6-5-36-15,9-8-7 0,0-3-2 0,3 3 0 16,-9-3-5-16,9-3 0 0,-3-2-8 0,6 0 12 16,-6 0-12-16,3 0 0 0,3-3 0 0,0-2 0 15,0-1 0-15,0-2 0 0,0-8 8 0,3 8-8 16,3-3 0-16,0 1 0 0,3-1 0 0,-3 0 0 15,3 1 9-15,3-1 6 0,-3-2 1 0,6-1 0 16,-3 3-16-16,3 1-16 0,-4-1 3 0,1-2 1 16,3 5 12-16,0-3 0 0,0 3 0 0,0-3-9 15,3 3 9-15,-9-3 12 0,6 1-2 0,-4-1-1 16,4 0 1-16,-6 1 0 0,3 2 0 0,-3-3 0 16,-9-5-10-16,6 8 10 0,9-6-10 0,-15-2 10 0,0 0-10 15,0 0 0-15,9 3-12 0,-9-3 12 16,0 0-68-16,12-3-7 0,-9-2-1 0,6 0-551 15,-6-6-110-15</inkml:trace>
  <inkml:trace contextRef="#ctx0" brushRef="#br1" timeOffset="125131.4203">1559 12851 1429 0,'-9'-8'40'0,"6"5"10"0,0-5-40 0,3 3-10 0,-6 2 0 0,6 3 0 16,0 0 90-16,0 0 16 0,0 0 3 0,0 0 1 15,-3-2-38-15,3 2-8 0,0 0-2 0,0 0 0 16,0 5-34-16,0 3-8 0,3 0 0 0,3 2-1 16,0 1-11-16,3 2-8 0,-3 1 9 0,0-1-9 15,3 0 12-15,0 3-3 0,2 0-1 0,-2 2 0 16,0 3 1-16,-3 1 0 0,6-1 0 0,-3 3 0 16,3-1-1-16,-9-4-8 0,6-1 12 0,-3 1-4 15,-3-1-8-15,6-2 8 0,-6 0-8 0,3 0 8 16,0-3-8-16,0 3 8 0,3-3-8 0,-6 1 8 15,2-4-8-15,-2-2 0 0,0 3 0 0,-3-6 0 16,0-5-16-16,0 0-4 0,0 0-2 0,0 0 0 16,0 0-42-16,0 0-8 0,0 0-1 0,-3-3-511 15,-2 1-101-15</inkml:trace>
  <inkml:trace contextRef="#ctx0" brushRef="#br1" timeOffset="125396.7714">1419 12740 1616 0,'0'0'36'0,"0"0"7"0,0 0 1 0,-3 2 1 0,3 1-36 0,0-3-9 16,0 0 0-16,0 0 0 0,0-3 56 0,0 3 10 16,6-2 2-16,0-4 0 0,0 1-7 0,3-3-1 0,0 0 0 0,3 0 0 15,-1-2-11-15,1-1-2 16,0 1-1-16,3-4 0 0,-3 4-22 0,0 2-5 15,6 0-1-15,-6-5 0 0,6 2-10 0,-9 3-8 16,-4 0 9-16,10 3-9 0,-3 0 0 0,0 2 0 0,-6-2 0 0,-6 5 0 31,0 0-16-31,12 0-10 0,-12 0-2 0,3 0 0 16,3 5-124-16,0 0-26 0,-3 3-5 0</inkml:trace>
  <inkml:trace contextRef="#ctx0" brushRef="#br1" timeOffset="125644.1999">1621 13084 1571 0,'0'0'44'0,"0"0"11"16,0 0-44-16,0 0-11 0,0 0 0 0,9 0 0 15,-3-3 80-15,3 0 15 0,-3-2 2 0,3 2 1 0,0-2 1 16,0-3 0-16,3 0 0 0,0 0 0 15,3 0-43-15,-9 0-8 0,8 1-1 0,-5-1-1 16,6 0-22-16,-6 0-5 0,0 0-1 0,3 2 0 0,0-1-10 0,-3-1-8 16,0 0 9-16,-3 2-9 0,6-2-10 0,-6 6-8 15,2-4-2-15,-2 4-1059 16</inkml:trace>
  <inkml:trace contextRef="#ctx0" brushRef="#br1" timeOffset="126643.8442">2547 12737 1263 0,'-21'-40'28'15,"18"32"5"-15,0 3 2 0,0 0 1 0,3 5-36 0,-9-3 0 0,6 3 0 0,0-2 0 16,-3 2 72-16,6-3 7 0,-6 0 1 0,-2 3 1 16,2-2-26-16,3 2-6 0,-3 0-1 0,0-3 0 15,-3 3-10-15,3-3-2 0,-3 3-1 0,3 0 0 16,0 0-4-16,-3 3-1 0,3 0 0 0,0 2 0 15,-3-2-12-15,3 4-2 0,0 1-1 0,0 0 0 16,0 0-15-16,3 6 0 0,0-1 0 0,-3 0 0 0,4 0 0 16,2 3-12-16,2 0 12 0,-2 0-10 0,6 0 10 15,-6 2-8-15,6 1 8 0,0-3-8 0,0 2 8 0,6-2 0 16,-6-3 0-16,3 0-8 0,0 1 8 0,0-6 0 16,0 0 0-16,0 0 0 0,0-3 0 0,3-3 11 15,-6-2-3-15,6 0 0 0,-1 0 13 0,-5-5 3 16,-3 0 0-16,9 0 0 0,-6-3 16 0,0-3 3 15,-3-2 1-15,-3-3 0 0,3 0-16 0,-3 0-2 16,0-2-1-16,0 2 0 0,-3 0-16 16,0-3-9-16,3 6 10 0,0-3-10 0,-3 0 8 0,0 1-8 15,0 1 0-15,3 1 0 0,-3 3 0 0,3-1 0 16,-6 6 0-16,6 5 0 0,0 0 0 0,0 0 0 16,0 0 0-16,0 0 0 0,0 0 0 0,9 2 0 0,-6 4 0 0,0 2-10 15,0-1 10-15,3 1-8 0,0 3 8 0,3-3-8 16,-3 3 8-16,6-4 0 0,-9 4 0 0,6 0 0 15,3-3 0-15,-3 2 0 0,0-5 0 0,2 3 0 16,-2 0 0-16,0-2 0 0,0-1 0 0,-9-5 0 16,9 5-23-16,3-5-2 0,-3 0-1 15,-9 0 0-15,0 0-156 0,9-8-31 0,3 0-7 0</inkml:trace>
  <inkml:trace contextRef="#ctx0" brushRef="#br1" timeOffset="127008.4068">2779 12422 1735 0,'0'0'38'0,"-6"3"8"0,3-1 2 0,-6 4 0 0,0-4-38 0,0 6-10 15,1-2 0-15,-1 2 0 0,3 0 48 0,-9-1 7 16,9 1 1-16,-9 3 1 0,3 0-25 0,9-1-6 16,-9 1-1-16,3 2 0 0,3-2-12 0,3-4-2 15,0 1-1-15,0 0 0 0,3-2-10 0,0-1 0 16,3 0 0-16,3 1 8 0,3-1-8 0,-3-3 0 15,6 1 0-15,-3-3-11 0,6 0 11 0,-3 0 0 16,3-3 0-16,0 3-8 0,-1 3 8 0,1-3 0 16,-3-3 0-16,0 6 0 0,-12-3 0 0,12 0 0 0,0 3 0 0,-3-1 0 15,-9-2 13-15,9 8-1 0,0-2-1 0,-3 2 0 16,0 0 17-16,-6 2 3 0,0-2 1 0,0 3 0 16,0 2 0-16,-3 0 1 0,-3-2 0 0,0 2 0 15,0 0-1-15,0 0-1 0,3-5 0 0,-9 3 0 16,3-3-19-16,3 0-3 0,0 0-1 0,-3-3 0 15,0-2-8-15,3-1 0 0,0-2 0 0,3 0 0 16,-3-2-62-16,3-1-5 0,0 0-1 16,0-2 0-16,3 0-144 0,0-3-30 15,3 0-6-15,0-3-488 0</inkml:trace>
  <inkml:trace contextRef="#ctx0" brushRef="#br1" timeOffset="127360.731">2913 12380 1180 0,'0'0'26'0,"0"0"6"0,0 0 0 0,0 0 1 0,0 0-33 0,0 0 0 16,0 0 0-16,-9 3 0 0,0 2 74 0,0 0 8 15,0-2 2-15,3 2 0 0,-2 0-16 0,2 1-4 16,0-1 0-16,3 3 0 0,-3 0-10 0,0-3-2 16,0 3-1-16,6-3 0 0,0-5-27 0,-3 8-4 15,3-2-2-15,0-1 0 0,3 3-8 0,0-3-2 16,3-2 0-16,-6-3 0 0,6 5-8 0,3-2 0 15,0-1 0-15,-1-2 0 0,1 0 0 0,3 3 0 16,-3-3 0-16,6 3 0 0,-6-1 0 0,0 4 0 16,3-4 0-16,-3 1 0 0,-3-1 0 0,0 4 0 0,0 2 0 0,0-3 8 15,-6-5-8-15,3 8 10 0,3 2-10 0,-3 1 10 16,-3 0 17-16,0 2 3 0,0-3 1 0,-3 4 0 16,0-4 0-16,0 1 0 0,0 2 0 15,-3 0 0-15,6 1-12 0,-6-4-3 0,0 1 0 0,3-3 0 16,-6-3-8-16,6 0-8 0,0 1 9 0,3-6-9 31,-6 2-20-31,0-4-9 0,3-1-3 0,3-5-634 0,-3 0-127 0</inkml:trace>
  <inkml:trace contextRef="#ctx0" brushRef="#br1" timeOffset="127662.0387">2993 12343 1112 0,'0'0'24'0,"0"0"6"0,0 5 1 15,3 3 0-15,0-3-31 0,-3 3 0 0,0-8 0 0,3 8 0 16,3 0 69-16,0 3 8 0,-6-3 2 0,3 2 0 16,3 1-15-16,-3 2-2 0,3-2-1 0,0 2 0 0,3 3-10 0,-3-3-3 15,0 3 0-15,3-3 0 0,0 0 7 0,-3 1 1 16,0-4 0-16,0 1 0 0,3-3-12 0,-3-3-3 16,3 3 0-16,-9-8 0 0,0 0-6 0,5 0-2 15,4 0 0-15,-9 0 0 0,0 0 12 0,0 0 3 16,3-8 0-16,0-3 0 0,-3 1-11 0,0-6-1 15,0 3-1-15,0-6 0 0,0 3-16 0,-6 0-3 16,3 3-1-16,3-3 0 0,-3 3-15 0,0-3 9 16,-2 3-9-16,2 2 8 0,0-2-8 0,3 3 0 0,0 2 0 15,-6 2 0 1,3 1-34-16,3 0-2 0,0-1-1 0,0 1 0 16,0 0-153-16,0 5-30 0,3-5-7 0</inkml:trace>
  <inkml:trace contextRef="#ctx0" brushRef="#br1" timeOffset="128467.6995">3261 12375 1148 0,'0'0'25'0,"3"8"6"0,0 2 1 0,-3-2 0 0,3 3-32 0,-3-3 0 0,3-1 0 0,-3 4 0 16,3-3 56-16,-3-3 4 0,6 3 2 0,-3-2 0 15,-3-1 11-15,0 0 3 0,0-5 0 0,6 3 0 16,-6-3-2-16,0 0 0 0,0 0 0 0,0 0 0 16,0 0 2-16,0 0 0 0,-3-6 0 0,0-1 0 0,0-1-32 0,3-3-7 15,-3-2-1-15,-3 2 0 0,0-2-13 0,3 0-3 16,0-3-1-16,0-3 0 0,0-2 3 0,0 5 1 16,3 0 0-16,-3 3 0 0,3-3-9 0,-2 3-2 15,4 3 0-15,1-1 0 0,-3 3-12 0,0 3 0 16,0-1 0-16,3 1 0 0,-3 5-14 0,0 0 4 15,0 0 1-15,0 0 0 0,0 0-11 0,9 5-1 16,0 3-1-16,0 0 0 0,-3 3 7 0,0-1 2 16,-3 4 0-16,6-4 0 0,-6 1 13 0,3 2-9 0,-3-2 9 0,0-1-8 15,0 1 8-15,0-1 0 0,3-2 0 0,-3 0 0 16,3 0 0-16,-3-2 0 0,-3-6 0 0,0 0 0 16,0 0 0-16,0 0 8 15,0 0-8-15,0 0 0 0,0 0 20 0,0 0 0 0,0 0 0 0,0-6 0 16,-3-2-2-16,3 0-1 0,3-2 0 0,-3-1 0 15,0-2-9-15,0 0-8 0,-3-3 9 0,6 0-9 16,-3 3 0-16,0 0 0 0,0-1 0 0,3 1 0 16,-3 2 8-16,3 1-8 0,0-1 0 0,0 3 0 15,0 3 0-15,-3 5-13 0,3-5 1 0,-3 5 0 16,0 0-4-16,0 0-1 0,9-3 0 0,-9 3 0 16,5 3 3-16,1 2 1 0,3 0 0 0,-3 3 0 15,0 0 13-15,3 0-12 0,0 0 12 0,0-3-12 16,-3 6 12-16,0-3 0 0,3 0 0 0,0 0 0 15,3-3 0-15,-3-2 0 0,0 5 0 0,-9-8 0 16,0 0 0-16,14 0 0 0,-2 0 0 0,-12 0 0 16,0 0 0-16,12-6 0 0,-3 1 12 0,3 0-12 0,-6-3 9 15,0-3-9-15,0 3 0 0,0-2 9 0,0-1-9 16,-3 1 10-16,0-1-10 0,0-2 10 0,-3-3-10 0,0 0 8 16,0 0-8-16,0 3 8 15,-3-3-8-15,3 3 12 0,0 2-12 0,-6 1 12 0,0 2-12 0,3 0 0 16,0 0-12-16,0 3 12 0,-3-1-15 0,0 4 5 15,3-1 1-15,3 3 0 0,0 0 9 0,-6 3-10 16,0-1 10-16,3 6-10 0,3-3-1 0,-3 3 0 16,0 3 0-16,3 0 0 0,3-1 11 0,0 3-10 15,0 3 10-15,-3 0-10 0,6-3 10 0,0 1 0 0,0 7 0 0,-3-5-8 16,6 0 8-16,0-1 0 0,0 1 0 0,6-2 0 16,-9-1 0-16,6-5 0 0,-1 2 0 0,1 1 0 15,0-3 0-15,0-3 8 0,-3 0-8 0,3-2 0 16,0-3-14-16,-3-3-7 0,0-2-2 0,-3 0-641 15,3-6-129-15</inkml:trace>
  <inkml:trace contextRef="#ctx0" brushRef="#br1" timeOffset="128813.3257">3812 11864 1699 0,'-9'3'37'0,"3"-1"8"0,0-2 2 0,-3 3 1 15,3 0-39-15,-3 2-9 0,0 0 0 0,4 0 0 16,-4 3 82-16,-3-2 14 0,3 2 4 0,3 2 0 16,0-2-33-16,0 3-7 0,3-1 0 0,0 1-1 15,3-3-39-15,0 2-8 0,0-2-2 0,0 0 0 0,0-2-10 0,6-1 0 16,0-3 0-16,-6-2 0 0,9 6 0 0,0-4 0 16,3 1 0-16,0 0 0 0,-4-1 0 0,4 1 0 15,6 0 0-15,-6-1 0 0,3 4 0 0,-3-4 0 16,0 1 0-16,3 2 0 0,-3 0 0 0,0 1 0 15,-1 2 0-15,-2 0 0 0,0 0 0 0,-6 2 8 16,3 1 0-16,-3 2 0 0,0 0 28 0,-3-2 4 16,-3-1 2-16,-3-2 0 0,0 3 10 0,0-1 3 15,0-2 0-15,-3 3 0 0,1-3-3 0,-1 0 0 0,0 0 0 16,0-3 0-16,0-2-24 0,0 2-6 16,0-5-1-16,3 0 0 0,3 0-21 0,-3 0 0 15,-3 0 0-15,6-5-873 0,-3 2-170 16</inkml:trace>
  <inkml:trace contextRef="#ctx0" brushRef="#br1" timeOffset="131558.929">1068 14788 1048 0,'0'31'29'0,"0"-31"8"0,0-5-29 0,0-3-8 15,0 8 0-15,0-3 0 0,0 3 83 0,0 0 15 16,0 0 3-16,0-5 1 0,0 0-12 0,0 0-2 0,-6-1-1 15,3 4 0-15,3 2-13 0,0-6-2 16,-9-2-1-16,0 3 0 0,6 0-31 0,-6 2-5 16,-3 1-2-16,6-1 0 0,-3 3-8 0,-3 0-1 0,3 3-1 0,9-3 0 15,-12 5-7-15,4 0-2 0,-4 6 0 16,6-3 0-16,0 5-14 0,-3 0 8 0,0 0-8 0,6 3 0 16,-3 3 0-1,3-1 0-15,3 1 0 0,-6 2 0 0,6-3 0 16,6 4-10-16,-3-1 10 0,3-3-8 0,0 1 8 0,3-1 0 0,3-2-9 15,-3 0 9-15,5-5-9 0,-2 2 9 0,-3-5-12 0,6-3 12 16,0 0 0-16,-3-5-8 0,3-2 8 0,0-4 0 16,-6-1 0-16,3-1 0 0,-1-3 0 0,1-5 9 15,-3-2 11-15,-3-4 1 0,0-1 1 0,0-4 0 16,-3-5 2-16,-3 1 1 0,6 2 0 0,-12-6 0 16,3 1-9-16,3-1-1 0,-6 1-1 0,3 0 0 15,0-1-6-15,-3 3 0 0,3-2-8 0,-3 2 12 16,0 1-12-16,3 1 0 0,-3 4 0 0,1 2 0 0,2 3 0 0,-6 3 0 15,6-1 0-15,-6 3 0 0,0 6 0 0,3 2 8 16,3 0-8-16,0 2 0 0,-3 1 0 0,3 5 0 16,3-3 0-16,0 3 0 0,0 8-8 0,0 0-2 15,0 6 0-15,0 1 0 0,3 1 0 0,3 5 0 16,-6 1 0-16,6-1 0 0,0 0 10 0,3 0-8 16,-6 3 8-16,6-3-8 0,0 3 8 0,-1-3 0 15,1 0 0-15,3 0 0 0,3 1 0 0,0-1 0 16,-6-3-8-16,3 1 8 0,0-1 0 0,0 1-8 15,3-6 8-15,0 0 0 0,2-2 0 0,-8-3-8 16,3-3 8-16,0-2 0 0,6-1 0 0,-9-2 0 16,0-5 0-16,3 0 0 0,-9-6 0 0,3 1 0 15,0-4 9-15,-6 1-9 0,6-3 12 0,-6 0-4 0,0 3 0 16,0 0-8-16,-6 0-9 0,3 0-9 0,-3 2-2 0,3 3 0 31,0 3-52-31,3-1-10 0,-6 1-2 0</inkml:trace>
  <inkml:trace contextRef="#ctx0" brushRef="#br1" timeOffset="131943.0541">1270 14391 1699 0,'0'-8'37'0,"0"8"8"0,0 0 2 0,-9 5 1 16,0-2-39-16,9-3-9 0,-9 5 0 0,0 3 0 0,0-3 27 0,3-2 3 15,6 2 1-15,0-5 0 0,0 0-31 0,-5 3 0 16,5-3-8-16,5 2 8 16,7 1-57-16,-12-3-5 0,3-3-1 0,6 3 0 15,3-2-30-15,3-1-7 0,-3 3 0 0,3-2-1 16,0 2-5-16,6 0-1 0,-7 0 0 0,1 0 0 16,-3 0 62-16,6 0 12 0,-9 0 2 0,6 2 1 0,-3 1 38 0,3-1 8 15,-6 4 2-15,3-1 0 0,-7 0 82 0,1 3 16 16,3 0 3-16,-6 0 1 0,3-3 6 0,-6 3 2 15,0 3 0-15,0-3 0 0,0 2-21 0,0-2-4 16,-6 3-1-16,3 0 0 0,-6-1-33 0,3-2-6 0,1 3-2 16,-4-1 0-16,0 1-17 0,6-1-4 0,-6 1-1 15,-3 0 0-15,3-3-23 0,-3 2-4 0,3 1 0 0,3-6-1 16,3 3-11-16,-3-3 8 0,3 1-8 0,3-6 8 31,0 0-32-31,0 0-6 0,0 0-2 0,0 0 0 16,0 0-136-16,3 0-27 0,3-6-5 0</inkml:trace>
  <inkml:trace contextRef="#ctx0" brushRef="#br1" timeOffset="132196.795">1505 14015 1321 0,'0'0'37'0,"3"8"9"16,-3-8-37-16,0 8-9 0,6 2 0 0,-6-2 0 0,3 6 64 0,3-1 12 15,0 3 1-15,0 0 1 0,3-1-7 0,-3 4-2 16,3 2 0-16,0 3 0 0,3 2-9 0,3 6-3 16,-10-3 0-16,4 3 0 0,0-3-25 0,3 3-6 15,3-3-1-15,-9 0 0 0,9-2-13 0,-9-1-2 16,0-5-1-16,6 0 0 0,0-2-9 0,-3-1 10 16,-3-4-10-16,0-1 10 0,-1-5-10 0,4 2-17 15,-9-4 4-15,-6-1 1 16,6-5-117-16,0 0-23 0,0 0-5 0</inkml:trace>
  <inkml:trace contextRef="#ctx0" brushRef="#br1" timeOffset="132690.8824">1493 14393 1404 0,'0'-8'31'0,"0"6"6"0,3-4 2 0,-3 6 0 0,0 0-31 0,0-5-8 0,3 3 0 0,3-1 0 15,-3 0 42-15,3-2 7 0,0 2 2 0,0-2 0 16,-3 0-18-16,3-1-3 0,3-2-1 0,3 1 0 15,-3-1-5-15,-3 0 0 0,9 0-1 0,-6 2 0 16,2-1-15-16,4 4-8 0,-6 0 8 0,-9 3-8 16,0 0 0-16,15 3 0 0,0 0 0 0,-6 2 0 15,0 0 9-15,0 3-9 0,0 0 12 0,3 3-12 16,-3-1 15-16,-6 1-4 0,2 2-1 0,7-2 0 16,-3 2 13-16,-6 0 2 0,6 0 1 0,-6-2 0 15,3 2 2-15,-3-2 1 0,0-1 0 0,0 1 0 16,0-3-4-16,0 0-1 0,3 0 0 0,-6-3 0 15,0 0-4-15,0-5 0 0,0 0-1 0,-6 5 0 0,0-2 9 16,6-3 1-16,0 0 1 0,0-3 0 0,-3-2-5 0,0 0-1 16,0-3 0-16,3 3 0 15,-6-3-12-15,3 0-2 0,-6-3-1 0,6 1 0 16,3 2-9-16,0-6 0 0,-6 4 0 0,3-1 0 0,-3 1 0 0,3-1 8 16,0-2-8-16,1 0 0 0,-1 2 8 0,3-2-8 15,-3 0 0-15,3 2 8 0,0 3-8 0,0-5 0 16,0 5 0-16,0-3 0 0,3 3 0 0,-6 0 0 15,3 1 0-15,3-1 0 0,0 2 0 0,-3 1 0 0,0 0 0 16,0 2 0-16,0 3 0 0,5-5 0 0,4-1 0 16,-6 4 0-16,3-3-9 0,0 2 9 0,0 0 0 0,-6 3 0 15,9-5 0-15,-3 2-8 0,3 1 8 0,0-1 0 16,-3 0 0-16,-6 3-10 0,12-2 10 0,-3-1-8 31,-3 3-20-31,3 0-3 0,-9 0-1 0,6 0 0 16,0-3-137-16,-6 3-28 0,0 0-6 0</inkml:trace>
  <inkml:trace contextRef="#ctx0" brushRef="#br1" timeOffset="132927.1557">1928 14147 1818 0,'0'8'40'0,"0"-8"8"0,6 6 1 0,0 4 3 0,-6-2-42 0,3 3-10 16,0-1 0-16,0 3 0 0,3-2 51 16,0 2 8-16,-3-2 1 0,3 2 1 0,-6-2-26 0,6 2-6 15,-1 0-1-15,-2-2 0 0,3-3-13 0,-3 0-3 16,0-3-1-16,0 3 0 16,-3-8-31-16,0 0-7 0,0 0-1 0,0 0-600 15,0 0-121-15</inkml:trace>
  <inkml:trace contextRef="#ctx0" brushRef="#br1" timeOffset="133075.251">1889 13832 2106 0,'-9'-5'46'0,"6"5"10"0,0 0 1 0,0 0 3 0,3 0-48 0,0 0-12 0,0 0 0 0,-3 8 0 16,-3 0 47-16,6-8 7 0,0 11 2 0,0 2 0 15,0-3-48-15,0 1-8 0,6-3 0 0</inkml:trace>
  <inkml:trace contextRef="#ctx0" brushRef="#br1" timeOffset="133742.6128">1976 13692 1263 0,'0'0'28'0,"0"0"5"0,0 5 2 0,2 6 1 0,4 0-36 16,0 2 0-16,0 0 0 0,3 3 0 0,0 0 44 0,0 2 1 0,3 1 1 0,-3 2 0 15,3 3 5-15,3 2 1 0,-9 3 0 0,9 1 0 16,-9 1-8-16,8-2-2 0,-5-2 0 0,-3-1 0 16,3 1-8-16,0-6-2 0,0 0 0 0,0-2 0 15,-6-3-9-15,3-1-3 0,-3-4 0 0,3 0 0 16,0-4-2-16,-6 1-1 0,0-8 0 0,0 0 0 16,0 0 5-16,0 0 1 0,0 0 0 0,0 0 0 15,6-5-1-15,-6-3 0 0,0-5 0 0,-6 0 0 16,6 0-22-16,0-3 8 0,6 0-8 0,-3 3 0 15,-3-3 0-15,3 0 0 0,6 3 0 0,0-1 0 16,0 4 0-16,2 2-10 0,-2 0 10 0,0 0-10 16,3 5 10-16,-3 3-12 0,-9 0 12 0,12 3-12 15,-12-3 12-15,12 3-10 0,-3 5 10 0,0 2-10 0,-3-2 10 0,0 3 0 16,-3 2 0-16,0 0 0 0,-3 0 0 0,-3 1 11 16,3 1-3-16,-3 1 0 0,-3 0 12 0,0-3 3 15,-3 3 0-15,3 0 0 0,-3 0 5 0,0-3 2 16,-3 0 0-16,3 1 0 0,0-6-16 0,0 2-3 15,0-4-1-15,1-1 0 0,2-3-10 0,-3 1 0 16,-3-3-10-16,6-3 10 16,-3-4-159-16,3-1-25 0,3 0-6 0</inkml:trace>
  <inkml:trace contextRef="#ctx0" brushRef="#br1" timeOffset="134118.1865">2276 13973 1497 0,'0'0'32'0,"0"0"8"0,3 0 0 0,0 2 4 0,0 4-36 0,0-1-8 0,3-2 0 0,-6 4 0 16,0-7 62-16,0 0 10 0,0 0 3 0,9 19 0 15,-3 0-17-15,3-4-3 0,-3-1-1 0,-6-14 0 16,9 18-16-16,3-5-3 0,-6-2-1 0,0 0 0 16,2-4-11-16,-8-7-3 0,0 0 0 0,9 8 0 15,-3-5-9-15,3 0-3 0,-3-3 0 0,-3-3 0 16,3-2 8-16,-6-1 2 0,3-1 0 0,0-1 0 15,-3-6-2-15,0-2 0 0,0 1 0 0,-3-1 0 16,0 0-8-16,3-3-8 0,0 1 9 0,-3 2-9 16,3 0 8-16,0 0-8 0,0 6 0 0,0-1 0 15,0 3 0-15,0 3 0 0,0 0 0 0,0 2 0 16,3 0 0-16,-3 3-8 0,0 0 8 0,6 3-10 0,0 0 1 0,0 2 0 16,0 3 0-16,0-3 0 0,0 6 9 0,0-1 0 15,0-2 0-15,3 3 0 0,0-3 0 0,0 0-8 16,-1 0 8-16,1-1 0 0,0-1 0 0,3-1 0 15,-3 0 0-15,-3-5 0 16,-6 0-29-16,9 0-1 0,0-2 0 0,0-4 0 16,0 1-126-16,-3-3-24 0,-3-5-6 0</inkml:trace>
  <inkml:trace contextRef="#ctx0" brushRef="#br1" timeOffset="134349.5497">2431 13393 1056 0,'9'56'30'0,"-3"-46"6"0,-6-10-28 16,0 6-8-16,9 4 0 0,-3 3 0 0,3 3 85 0,-3 6 16 0,3-1 3 0,-4 2 1 15,4 1-12-15,0 3-2 0,3-1-1 0,0 1 0 16,3-1-38-16,-6-2-7 0,3 2-1 0,-6-2-1 16,6-3-25-16,-6 1-5 0,0-4-1 0,0 1 0 15,2-1-12-15,-2-2 9 0,0-3-9 0,-6-2 8 16,0-3-43-16,0 0-9 0,0-8-1 0,0 5-1 15,0-5-157-15,0 0-31 0,-6-3-6 0,6 3-2 16</inkml:trace>
  <inkml:trace contextRef="#ctx0" brushRef="#br1" timeOffset="134516.9066">2547 13750 1018 0,'3'-18'28'0,"0"10"8"0,3 0-28 0,3-3-8 16,-9 1 0-16,0-1 0 0,3-2 102 0,3 5 19 16,3 0 4-16,3 3 1 0,-6 2-85 0,-6 3-17 15,8-2-3-15,4 2-1 0,0 2 8 0,0 6 2 16,-3 0 0-16,6 0 0 0,-6 0 11 0,3 5 3 15,-6 0 0-15,3 1 0 0,3 2-2 16,-6-1 0-16,3-1 0 0,-4 2 0 0,1-3-14 0,-3 0-2 16,3 0-1-16,0-2 0 0,3-1-25 0,-9-2 8 15,6-2-8-15,0-6-596 16,0 0-122-16</inkml:trace>
  <inkml:trace contextRef="#ctx0" brushRef="#br1" timeOffset="135146.7629">2857 13557 1802 0,'0'0'51'0,"-3"6"12"0,3-6-51 0,-6 2-12 0,-3 1 0 0,3-1 0 15,0 1 83-15,0 5 13 0,0-3 4 0,0 3 0 16,-3-2-48-16,6 2-10 0,0-1-2 0,-3 1 0 16,6 3-19-16,0 0-4 0,0 2-1 0,3-5 0 15,0 5-16-15,0 0 0 0,0-5 0 0,6 3 0 16,-3-3 0-16,0 2 0 0,0-2 0 0,0-3 0 15,0 3 0-15,0-5 0 0,0 0 0 0,-6-3 0 16,9 0 16-16,-3 0-1 0,-1-3 0 0,-5 3 0 16,6-8 1-16,0 0 1 0,0 0 0 0,-3-2 0 15,0-4-3-15,0 1-1 0,0 0 0 0,0 0 0 16,-3 0-1-16,0-3-1 0,0 2 0 0,-3 1 0 0,3 3-3 16,0-1 0-16,0 0 0 0,-3 1 0 0,3-1-8 0,-3 1 0 15,0-1 0-15,0 1 0 0,0-1-12 0,0 0-5 16,3 11-1-16,-3-5 0 15,0 2-14-15,3 3-2 0,0 0-1 0,0 0 0 16,0 0-13-16,3 6-4 0,0 4 0 0,0-2 0 16,-3 0 18-16,3 0 3 0,0 0 1 0,0 3 0 0,3-6 19 0,-3 3 11 15,-3-8-12-15,3 8 12 0,3 0 0 0,-3 0 0 16,3 0 0-16,-6-3 0 0,0-5 0 0,0 0 17 0,0 5-1 0,0-5-1 16,0 0 12-16,0 0 2 0,0 0 1 0,0 0 0 15,0 0-14-15,0 0-2 0,0-5-1 0,0-3 0 16,0-3-13-16,0-2 0 0,0 0 0 0,-6 0 0 15,6-1-12-15,0 1-6 16,0-3-1-16,6 3 0 0,-6 3 3 0,0-1 0 0,0-2 0 0,0 2 0 16,3 3 5-16,0 6 2 0,-3 2 0 0,0 0 0 15,9-6-7-15,-3 4-2 0,3-1 0 0,-3 3 0 16,0 3 2-16,3 2 1 0,0-2 0 0,8-1 0 16,-5 3 6-16,0 3 1 0,3 0 0 0,-3 0 0 15,0 3 8-15,0-1 0 0,3 4 0 0,-3-4-8 16,-3 1 8-16,5-3 0 0,-2 2 0 0,0-4 0 15,-3-1 0-15,3-2 0 0,-3 2 0 0,3-2 0 16,-6-1 17-16,-6-2-1 0,9-2 0 0,0-4 0 16,0 4-16-16,-9 2 10 0,3-6-10 0,0-2 8 15,0 0-8-15,0-2 0 0,-3 2 0 16,0 0-590-16,-3-3-120 0</inkml:trace>
  <inkml:trace contextRef="#ctx0" brushRef="#br1" timeOffset="135326.046">2592 13361 1630 0,'0'0'36'0,"0"0"7"0,0 0 1 0,0 0 3 0,0 0-38 0,0 0-9 0,0 0 0 0,0 6 0 15,0-6 17-15,0 0 2 0,0 0 0 0,0 0-763 16</inkml:trace>
  <inkml:trace contextRef="#ctx0" brushRef="#br1" timeOffset="135942.3884">3693 12949 1720 0,'0'0'38'0,"0"0"8"0,0 0 2 0,0 0 0 0,0 0-39 0,0 0-9 0,6 5 0 0,0 0 0 16,3 6 25-16,0-1 3 0,0 4 1 0,0-1 0 16,0 3 6-16,-1 0 1 0,4 2 0 0,-3 1 0 15,0-1-8-15,-3 1 0 0,3-1-1 0,0-2 0 16,-3 0-5-16,0 0-1 0,-3 0 0 0,3-3 0 0,-3-2-6 16,0-3-2-16,-3-3 0 0,3 0 0 0,-3-5-22 0,0 0-5 15,0 0-1-15,0 0-620 16,-3-3-124-16</inkml:trace>
  <inkml:trace contextRef="#ctx0" brushRef="#br1" timeOffset="136340.6746">3851 12779 1418 0,'0'0'31'0,"0"0"6"0,0 0 2 0,0 6 1 0,-3-1-32 0,3-5-8 0,0 0 0 0,-3 3 0 16,-3 2 97-16,0 3 18 0,3-3 3 0,-3 3 1 15,0 3-53-15,-3-3-10 0,0 0-3 0,3 2 0 16,0 1-9-16,-3-3-3 0,0 2 0 0,6 1 0 16,-3-6-24-16,6 3-5 0,-3 0 0 15,3-3-1-15,0-2-11 0,0-3 0 0,3 5-10 0,6 0 10 16,-3-2-13-16,3 0 3 0,0-1 1 0,3 1 0 15,0-3 9-15,0 3 0 0,3-3 0 0,0 2-8 16,-3-2 8-16,-3 0 0 0,5 3 0 0,1 0 0 16,-3 2 0-16,-3 0 0 0,0 3 0 0,-6-3 0 15,3 3 18-15,0 0 6 0,-3 3 0 0,-3-3 1 16,0 2 16-16,0 4 3 0,-6-6 1 0,3 2 0 16,-3 1-7-16,3-1-2 0,-6 1 0 0,3-3 0 15,-3 2-20-15,0-2-4 0,3-2 0 0,3-1-1 16,-6 0-40-16,1 1-8 0,-1-6-2 15,3-3 0-15</inkml:trace>
  <inkml:trace contextRef="#ctx0" brushRef="#br1" timeOffset="137536.6948">4648 12068 1530 0,'-8'-8'33'0,"8"8"7"0,-6-6 2 0,3 4 2 16,-3-4-36-16,3 4-8 0,-3-1 0 0,0-2 0 16,0 2 23-16,0-2 2 0,-3 2 1 0,3 1 0 15,0 2 19-15,-3-3 4 0,-3 3 1 0,3 0 0 16,-3 3-19-16,0 2-4 0,1-2-1 0,2 2 0 15,-3 3-16-15,0 2-10 0,3 6 12 0,0 0-12 0,-3 5 0 16,6 3 0-16,0 3 0 0,0 4 0 0,0-2 0 0,0 3 0 16,6 0 0-16,3 2-12 0,0-2 12 0,3-5-12 15,3 2 12-15,0-3-12 0,6 1 12 0,-3-1-12 16,3 1 12-16,3-1-12 0,2-5 12 16,7 11 0-16,-3-6 0 0,0-4 0 0,0-4 0 0,-1-5 0 15,1-2 0-15,-6-3 10 0,3-6 2 0,-3-2 0 16,0-2 0-16,-6-1 0 0,2-2 12 0,-2-3 2 15,0-3 1-15,-6 1 0 0,3-6 15 0,-3-3 3 0,-3 3 1 16,-3 1 0-16,3-4-18 0,-6 3-4 0,0 3-1 16,-3 0 0-16,3-3-6 0,-6 5-1 0,0-2 0 15,0 2 0-15,-3 1 0 0,1 2-1 0,2 0 0 0,-3 0 0 16,0 3 9-16,0-3 1 0,0 3 1 16,0 2 0-16,0 0-13 0,3 1-2 15,-3-1-1-15,0 0 0 0,1 1-10 0,2-1 8 0,0 3-8 0,0-3 8 16,0 3-8-16,3-2 0 0,0 2 0 0,0-3 0 15,0 3 0-15,3-3 0 0,3 1 0 0,0-1 0 16,0 1-14-16,0 2 5 0,3-3 1 0,3-2 0 16,0-1-4-16,0 4 0 0,0-4 0 0,3 4 0 15,0-4 2-15,0 1 0 0,-3 0 0 0,3 2 0 16,-1-2 10-16,1 0-10 0,0 2 10 0,-9 3-10 16,9-3 10-16,0 1 0 0,-9 2-9 0,0 0 9 15,0 0 0-15,12 0 0 0,-12 0-9 0,0 0 9 16,0 0 0-16,9 8-8 0,-9-8 8 0,6 8 0 15,0-1 0-15,0 4 0 0,-3-3 0 0,0 3 0 0,3-3 0 16,-3 2 0-16,-3 3 0 0,3 1 0 0,-3-7 0 16,6 4 0-16,-6 0 0 0,3 2 0 0,0-3-8 0,0 4 8 15,0-6 0-15,0 2 0 0,3-2-8 0,-4 0 8 16,7-3 0-16,-3 1 0 0,0-1 0 16,0 0 0-16,-6-5 0 0,6 0 0 0,3 0 0 0,0 0 0 15,-3-2 0-15,0-1 0 0,0-2 0 0,0-3 8 16,0 2-8-16,0-1 9 0,-3-4 3 0,-3-2 1 15,0-1 0-15,0-1 0 0,3-1-13 0,-3 0 11 16,0-3-11-16,-3 3 10 0,0-2-10 0,0-1 0 16,0 4 0-16,0-1 8 0,-3-3-8 0,3 3 0 0,-3 3 0 15,3 0 8-15,3 2-8 0,-6 1 0 0,3 2 0 0,3 0 0 16,-3 0 0-16,3 5 0 0,0 3 0 0,0 0 0 16,0 0-11-16,0 0 3 0,0 0 0 0,0 0 0 15,3 8-5-15,0 0-1 0,3 3 0 0,-6-1 0 16,3 3 14-16,3 1-11 0,3-1 11 0,-3-3-10 15,3 4 10-15,3-1 0 0,-3 0-9 0,2 0 9 16,1-2 0-16,3 0 0 0,-3-1 0 0,0-2 0 16,3-3 0-16,-3-2 0 0,-3 0 0 0,3-3 0 15,0 0 0-15,-3-3 0 0,-1 0 0 0,-2-2 0 16,0-3 0-16,0 0 13 0,0-2-3 0,-3-4-1 16,-3-1 0-16,3-1 0 0,0-6 0 0,-3 4 0 15,3-3-9-15,-3 2 0 0,-3 1 9 0,3-1-9 16,0 3 0-16,-3 0 8 0,3 3-8 0,0 5 0 15,-3-2 0-15,3 4 0 0,0 6 0 0,0 0 0 16,0 0 0-16,0 0 0 0,0 0 0 0,0 0 0 0,0 6-12 0,3 4 0 16,3-2 0-16,-3 3 0 0,0-1 0 0,3 1 0 15,-3 0 0-15,6-1 0 16,-3 1-35-16,0-1-7 0,3-2-2 0,-3-2-596 16,6-4-119-16</inkml:trace>
  <inkml:trace contextRef="#ctx0" brushRef="#br1" timeOffset="137937.6898">5345 11949 1332 0,'-12'8'29'0,"12"-8"7"0,-3 0 0 0,-6 2 1 0,0 3-29 0,3 3-8 0,-3-2 0 0,3 4 0 16,0-2 61-16,0 3 11 0,4-1 3 0,-4 1 0 15,3 2-20-15,3 0-4 0,-3 1-1 0,3-1 0 16,3 3-16-16,0 0-3 0,0 2-1 0,0 1 0 15,2-3-10-15,-2 2-1 0,3-2-1 0,0 0 0 16,0-3-5-16,0-2-1 0,0-3 0 0,0 0 0 16,0-1 6-16,0-1 1 0,0-4 0 0,0 4 0 15,-6-6 5-15,6 0 2 0,3-3 0 0,-6-2 0 16,3-1 2-16,-3-4 1 0,0-1 0 0,0-2 0 16,-3-5-15-16,3-1-3 0,-6 0-1 0,3 4 0 15,0-4-10-15,-3 3 8 0,3 3-8 0,-3 2 8 16,0-2-8-16,0 8 0 0,3-3 0 0,-3 5 8 15,0 1-8-15,3 2 0 0,0 0 9 0,0 0-9 0,0 0 0 16,0 0 8-16,0 5-8 0,3 3 0 0,-3 0 0 16,3 2 0-16,0 4 0 0,0-1-8 0,3-3 8 0,-3 1 0 15,3 0 0-15,-3 2 0 0,3-5 0 0,0 2-8 16,-1-2 8-16,1 0 0 0,-6-8-25 0,9 8 0 16,-9-8 0-16,12 3 0 15,-12-3-50-15,12-3-9 0,-3-5-3 0,0 0-520 16,0-8-104-16</inkml:trace>
  <inkml:trace contextRef="#ctx0" brushRef="#br1" timeOffset="138246.272">5470 11779 1429 0,'0'29'40'0,"0"-29"10"0,-3-10-40 0,0-1-10 0,0 9 0 0,0-4 0 16,0 1 116-16,-3 5 20 0,0 0 5 0,-3 0 1 16,3 3-57-16,-3 2-11 0,0 3-2 0,1 0-1 15,-4 0-28-15,6 2-6 0,-3 1-1 0,0-1 0 16,0-2-8-16,3 3-3 0,3-3 0 0,-3 3 0 15,3-1-14-15,0-2-3 0,3-8-8 0,0 0 12 16,3 5-12-16,3 1 0 0,-6-6-12 0,9 5 12 16,0-2-12-16,3-1 12 0,-3 1-12 0,6-3 12 15,-4 2-10-15,1-2 10 0,0 0-8 0,0 3 8 16,0-3-9-16,0 3 9 0,0-1-10 0,-6 1 10 16,3 2-9-16,-3 3 9 0,0-5-8 0,-6-3 8 15,3 11 0-15,0-1 0 0,-3-2 0 0,3 5 0 16,-3-5 8-16,-3 3 1 0,0-1 0 0,0 1 0 15,0-3-1-15,0 2 0 0,-3-2 0 0,3 3 0 16,0-6-8-16,3-2 0 0,0-3 0 0,0 0 0 16,0 0-120-16,0 0-22 0,0-8-5 0</inkml:trace>
  <inkml:trace contextRef="#ctx0" brushRef="#br1" timeOffset="138561.6102">5717 11681 1508 0,'0'0'33'0,"-3"3"7"0,-3 0 2 0,0 2 0 0,0 0-34 16,-3 1-8-16,3 1 0 0,0 1 0 0,0 0 77 0,0 0 14 0,-2 0 2 0,5-2 1 15,-3 1-39-15,3-1-8 0,3-6-2 0,0 0 0 16,0 5-37-16,0-5-8 0,0 0 0 0,6 5 0 16,0-2-20-16,2 0-1 0,1-1 0 0,0 1 0 31,0-3-6-31,0 5-1 0,0 0 0 0,0-2 0 15,3 2-8-15,-3-2-3 0,0 2 0 0,0 1 0 0,0-1 13 0,0 0 2 0,0 3 1 0,-4-3 0 16,1 6 23-16,-3 0 0 0,3-1 0 0,-6 1 0 16,0 2 29-16,0-2 11 0,0 2 1 0,-3-3 1 15,0 4 5-15,0 2 1 0,0-3 0 0,-2 0 0 16,2-2-23-16,-3-1-4 0,3-2-1 0,0-3 0 16,0-2-20-16,0 2 9 0,0-2-9 0,0-6 0 15,3 1-129-15,-3-6-33 0,0 0-6 0</inkml:trace>
  <inkml:trace contextRef="#ctx0" brushRef="#br1" timeOffset="138703.7043">5827 11769 1123 0,'3'18'24'0,"-3"-5"6"0,3-2 1 0,0 5 1 0,0 0-32 0,0 0 0 16,0 0 0-16,0-1 0 0,0 1 68 0,0 0 8 15,3-3 2-15,-3 1 0 0,3-4-52 0,-3-2-10 16,3 0-3-16,-3-5-437 15,6-3-87-15</inkml:trace>
  <inkml:trace contextRef="#ctx0" brushRef="#br1" timeOffset="138824.8544">5803 11565 1666 0,'0'0'36'0,"0"0"8"0,0 0 2 0,0 0 2 0,0 0-39 0,0 0-9 0,0 0 0 0,0 0-492 16,0 0-100-16</inkml:trace>
  <inkml:trace contextRef="#ctx0" brushRef="#br1" timeOffset="139212.9762">5854 11631 1530 0,'-6'-8'33'0,"6"3"7"0,-3 5 2 0,0 0 2 15,0 3-36-15,0-1-8 0,-3 3 0 0,6-5 0 16,0 0 56-16,-3 14 10 0,0-1 2 0,-3 0 0 16,6 3-21-16,-3-3-4 0,3 0-1 0,0 3 0 0,0-2-15 0,0-1-3 15,6 3-1-15,-3 0 0 16,-3-3-23-16,3-3 8 0,3 1-8 0,3 0 0 0,-3 2 0 16,0-5 0-16,-6-8 0 0,9 5 0 0,0 0 0 0,-3-2 0 15,-6-3 0-15,12-3 0 0,-6 1 12 0,0-6-1 16,-3 0-1-16,0-3 0 0,0-2 2 0,-3 0 1 15,0-1 0-15,0-4 0 0,-3 5-13 0,3 0 9 16,-3-3-9-16,3 2 8 0,-6 4-8 0,3-1 0 16,0 3 0-16,0 0 8 0,0 3 6 0,3 5 1 15,-3-3 0-15,3 3 0 0,0 0-4 0,0 0-1 0,0 0 0 16,0 0 0-16,3 6-10 0,0 4 0 0,-3-2-10 0,6 0 10 16,-3 0-12-16,3-3 12 0,-6-5-13 15,0 0 5 1,6 8-31-16,-1 0-5 0,4-5-2 0,-9-3 0 15,6 5-80-15,0-2-16 0,3-6-3 0</inkml:trace>
  <inkml:trace contextRef="#ctx0" brushRef="#br1" timeOffset="139531.076">6107 11655 768 0,'0'0'21'0,"0"0"7"0,0 0-28 0,0 0 0 0,6 8 0 0,0-3 0 15,-3 3 96-15,3-3 13 0,-3 3 3 0,0-2 1 16,3 2-33-16,0-3-8 0,-3 0 0 0,0 0-1 15,3 1-13-15,-6-6-2 0,6 5-1 0,-6-5 0 16,0 0 2-16,0 0 1 0,0 0 0 0,0 0 0 16,5 0-11-16,-5 0-3 0,3-5 0 0,0-6 0 0,-3 3-8 0,0-5-1 15,0-3-1-15,0 0 0 0,0-2-10 0,0 2-3 16,-3-3 0-16,0 1 0 16,3-1 0-16,0 1 0 0,0-1 0 0,0 3 0 15,0 0-21-15,0 1 8 0,3 1-8 0,-3 1 0 0,0 5 0 0,0 3-18 16,0 5 3-16,0 0 1 15,0 0-37-15,9 0-7 0,-3 3-2 0,0 2 0 16,3 5 18-16,0 1 3 0,0 8 1 0,3-4 0 0,0-1 22 0,0 1 5 16,0-1 1-16,0-1 0 0,3-2 10 0,-1 2 0 15,1-3 0-15,-3 1 0 0,3 0 0 0,-3-1-12 16,3 1 12-16,-3-3-539 16,0 2-101-16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48:11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21064 12753 1298 0,'0'0'36'0,"0"0"10"0,0 0-37 0,0 0-9 0,0 0 0 0,-3-3 0 15,3 3 81-15,0 0 15 0,0 0 2 0,0 0 1 16,0 0-28-16,0 0-6 0,0 0-1 0,0 8 0 16,0 5-28-16,0 1-7 0,-3-1-1 0,3 3 0 15,0 2-5-15,0 3-2 0,-3 1 0 0,0 1 0 16,0 1-12-16,0 5-9 0,0 0 12 0,-3 3-12 16,0 0 8-16,1 0-8 0,-1 2 0 0,3-2 0 15,-6 2 12-15,3-2-12 0,-3-3 12 0,0 0-12 16,3 0 9-16,3-2-9 0,-6-3 0 0,3-1 9 15,0-1-9-15,3-4 12 0,0-2-12 0,0 0 12 16,3-3-12-16,-3-2 0 0,3-3 0 0,0-3 0 16,0-5-14-16,0 0-5 0,0 0-1 0,0 0-589 15,0 0-119-15</inkml:trace>
  <inkml:trace contextRef="#ctx0" brushRef="#br0" timeOffset="495.5642">21088 12793 1249 0,'0'0'27'0,"0"0"5"0,0 0 2 0,0 0 2 0,0 0-28 0,0 0-8 16,0 0 0-16,0 0 0 0,6 8 50 0,-3 2 9 15,0-2 1-15,-3 3 1 0,3-3-21 0,0 5-5 0,-3 0-1 16,0 3 0-16,0-3-10 0,0 3-1 15,0 3-1-15,0-1 0 0,0 1-3 0,0 2-1 16,0 0 0-16,0 0 0 0,0 3 9 0,0-6 1 0,3 1 1 0,0-1 0 16,0-2-4-16,-3 0-1 0,3-3 0 0,0 1 0 15,3-4-16-15,-3-2-8 0,3 0 8 0,-3-3-8 16,-3-5 13-16,9 3-2 0,-9-3-1 0,8 0 0 16,1-5-1-16,0-1 0 0,0-4 0 0,0-1 0 15,-3 1 3-15,3-3 0 0,0-3 0 0,0-3 0 16,-3-2-12-16,3 0 8 0,0 0-8 0,0-6 8 15,-3 3-8-15,-3 1 0 0,3-1 0 0,0-3 0 16,-4 3 0-16,4 3 0 0,-3 0 0 0,3 3 8 16,0-1-8-16,-3 3 0 0,0 3 0 0,0 0 0 15,0 5 0-15,0 3 0 0,-3 5 0 0,3-3 0 16,-3 3 0-16,0 0-14 0,3 5 3 0,0 6 1 0,-6-3 10 16,6 5 0-16,3 0 8 0,0 6-8 0,-3 2 0 0,0-3-15 15,0 6 3-15,0 0 0 0,0 0 12 0,0 5 0 16,0-3 0-16,0 1 10 0,3-1-10 15,0 1 8-15,-3-3-8 0,0-1 8 0,6 1-8 0,-6-3 0 16,3-2 0-16,-3-3 0 16,0 2-40-16,2-5-11 0,1 1-1 0,0-1-520 15,-3 0-104-15</inkml:trace>
  <inkml:trace contextRef="#ctx0" brushRef="#br0" timeOffset="780.7205">21570 13062 1411 0,'0'0'31'0,"0"0"6"0,0 0 2 0,0 0 1 0,0 0-32 0,0 0-8 0,0 0 0 0,0 0 0 15,-6 8 64-15,3 3 11 0,0 0 2 0,-3 2 1 16,3 0-28-16,3 0-6 0,-3 6 0 0,3-3-1 16,-3 0 5-16,3-3 2 0,0 3 0 0,0 2 0 15,3-2-33-15,-3 0-6 0,0 0-2 0,3 0 0 16,0-3-9-16,0 0 10 0,0 0-10 0,0-2 10 15,0 0-10-15,3-1 12 0,-3-2-12 0,3 3 12 16,0-3-12-16,3-3 0 0,0-2-12 0,0 2 12 16,-3-3 0-16,3 1 0 0,6-3 0 0,-3 0 0 15,-1-3-8-15,1 1-1 0,-3 2 0 0,0-3 0 16,0-2-51-16,0 0-11 0,0-1-1 0,-3 1-492 16,-6-3-99-16</inkml:trace>
  <inkml:trace contextRef="#ctx0" brushRef="#br0" timeOffset="1022.1073">21454 13293 1162 0,'0'0'25'0,"0"0"6"0,0 0 1 0,0 0 1 0,6-3-33 0,-6 3 0 16,0 0 0-16,6-5 0 0,3-1 104 0,-9 6 15 15,9-5 2-15,3 3 1 0,3-1-13 0,0 0-2 16,-1 3-1-16,4-2 0 0,-3 2-28 0,0-3-6 0,0 3 0 0,3 0-1 16,-3 0-40-16,3 3-8 0,-4-1-2 0,1-2 0 15,3 0-21-15,-3 0-15 0,0 0 3 0,3 0-667 16,0 0-133-16</inkml:trace>
  <inkml:trace contextRef="#ctx0" brushRef="#br0" timeOffset="1751.6691">21871 13301 1645 0,'0'-3'36'0,"0"3"7"0,0 0 1 0,0 0 4 0,0 0-39 0,0 0-9 16,0 0 0-16,-3 3 0 0,3 2 86 0,0-5 15 16,0 0 3-16,0 0 1 0,0 0-33 0,3 0-8 15,3 0 0-15,0-3-1 0,0 1-13 0,-6 2-2 16,9 0-1-16,3 0 0 0,-4-3-27 0,-2 0-6 15,3 3-1-15,0-2 0 0,0 2-13 0,3 0 0 16,-3 0 0-16,0 0 0 16,-3-3-24-16,6 3-7 0,-3-3-1 0,3 1-679 15,-3 2-135-15</inkml:trace>
  <inkml:trace contextRef="#ctx0" brushRef="#br0" timeOffset="1921.785">22288 13092 1447 0,'0'0'32'0,"-3"8"6"0,0 2 2 0,0 1 0 0,6 5-32 0,-6-1-8 0,-3 1 0 0,6 3 0 16,0-1 97-16,0 1 18 0,0-1 3 0,-3 1 1 16,0 2-27-16,3 0-4 0,3-2-2 0,-3-1-694 15,0 1-138-15</inkml:trace>
  <inkml:trace contextRef="#ctx0" brushRef="#br0" timeOffset="2480.1544">21106 14020 1645 0,'0'0'36'0,"0"0"7"0,0 0 1 0,0 0 4 16,3-5-39-16,3 0-9 0,0 2 0 0,3 0 0 0,-3 1 53 0,6-1 9 16,-4 0 2-16,7 3 0 0,0-5-12 0,6 3-3 15,-3-1 0-15,6 0 0 0,3 1-15 0,-1-1-3 16,1 3-1-16,-3 0 0 0,3-3-13 0,0 1-2 16,-1 2-1-16,-5 0 0 0,0 0-2 0,0 0 0 15,0 0 0-15,-3 0 0 0,-1 0-12 0,1 0 0 16,-6 0 0-16,0 0 0 0,0-3 0 0,-3 6 0 15,0-3 0-15,0 2 0 16,-6 1-70-16,-3-3-17 0,9 3-3 0,-9-3-523 16,0 0-105-16</inkml:trace>
  <inkml:trace contextRef="#ctx0" brushRef="#br0" timeOffset="2967.3219">21085 14034 1578 0,'-3'-6'44'0,"3"6"12"0,0 0-45 0,0 0-11 0,0 0 0 0,0 0 0 16,0 0 17-16,0 0 2 0,0 0 0 0,0 0 0 15,9 3 10-15,0 0 3 0,3-1 0 0,-3 3 0 16,0 1-8-16,3-1 0 0,-3 3-1 0,5-3 0 15,-2 3-6-15,3-3-1 0,0 6 0 0,-3-6 0 16,3 3-6-16,0 3-2 0,0-3 0 0,0 0 0 0,-1 2-8 0,1 1 8 16,0 0-8-16,-6-4 8 0,0 4-8 0,3 0 8 15,-3-1-8-15,0 3 8 0,-6 1 4 0,0 2 0 16,-3 5 0-16,0-3 0 0,0 3-12 0,-6 1 0 16,-3-1 0-16,0 0 8 0,0 0-8 0,0 0 12 15,-6 3-12-15,3 0 12 0,-3 0 1 0,3-3 1 16,1 0 0-16,-4-2 0 0,0-1-6 0,3-2 0 15,0-3-8-15,0 0 12 0,3 1 9 0,-3-4 2 16,3 1 0-16,0-3 0 0,3-3-4 0,3 3-1 16,-2-3 0-16,5-5 0 0,0 0-7 0,0 0-2 0,0 0 0 0,0 0 0 15,8 3-9-15,1 0 0 0,3-3 9 0,0 0-9 16,0-3 14-16,3 0-2 0,3 3 0 0,-18 0 0 16,15-2-12-16,6-1 0 0,2 3 0 15,1 0 0-15,-3-3 8 0,0 3-8 0,0 0 0 0,3 0 0 16,-4 0 0-16,1 0 0 0,0 3 0 0,0-3 0 31,-3 0-116-31,0 0-17 0,2 0-3 0</inkml:trace>
  <inkml:trace contextRef="#ctx0" brushRef="#br0" timeOffset="3302.9649">21805 14462 1670 0,'0'0'36'0,"0"0"8"0,0 0 2 0,-9 3 2 0,9-1-39 0,0-2-9 16,0 0 0-16,-6 8 0 0,1 3 38 0,5-3 6 16,-3 2 0-16,-3 1 1 15,3 2 10-15,0-2 1 0,0 2 1 0,0 0 0 0,3 3-14 0,-3-3-3 16,0 3-1-16,3 0 0 0,3-3-1 0,-3 3 0 15,3 3 0-15,0-3 0 0,0 2-18 0,0-2-4 16,-3 0-1-16,3-3 0 0,0 0-7 0,6 1-8 16,-4-1 11-16,-2 0-11 0,6-2 0 0,0-1 0 15,0-4 0-15,0 1 0 0,-3-1 0 0,3-1 0 0,3-2 0 0,-3-1 0 16,0-2-9-16,0 0-3 0,0 0 0 16,0 0 0-1,0 0-37-15,-4-2-8 0,-2-6-2 0,3 2-599 0,0 1-120 0</inkml:trace>
  <inkml:trace contextRef="#ctx0" brushRef="#br0" timeOffset="3514.6902">21707 14735 1911 0,'0'0'42'0,"0"0"9"0,0 0 1 0,0 0 2 0,0 0-43 0,6 0-11 0,6 0 0 0,3 0 0 15,-3 0 63-15,-12 0 10 0,12-3 3 0,3 0 0 16,-1 1-51-16,1-1-9 0,-3 0-3 0,0 3 0 16,3-2-13-16,-3 2 0 0,3-3 0 0,-15 3 0 15,15 0-36-15,3-3-9 0,-4 1-3 0,1-1-896 16</inkml:trace>
  <inkml:trace contextRef="#ctx0" brushRef="#br0" timeOffset="3710.7552">22061 14716 1897 0,'0'0'41'0,"0"0"9"0,0 0 2 0,6 0 2 0,0-3-43 0,0 3-11 0,-3 0 0 0,3 3 0 16,0-3 24-16,3 0 4 15,0 0 0-15,3 0 0 0,3 0-17 0,-3-3-3 0,0-2-8 16,-1 3 12-16,7-1 30 0,-3 0 6 0,0-2 0 0,0 2-676 15,3 1-136-15</inkml:trace>
  <inkml:trace contextRef="#ctx0" brushRef="#br0" timeOffset="3888.5428">22433 14520 1591 0,'0'0'35'0,"0"8"7"0,0 3 2 0,0 2 0 0,0 0-35 0,0 3-9 0,0 0 0 0,0 5 0 16,-3-2 101-16,-3 2 19 0,6 0 3 0,0 3 1 16,0 2-44-16,0 1-9 0,0-1-2 0,6 3 0 15,-3-2-56-15,0-1-13 0,3 1 0 0,0-3-676 16,3-1-136-16</inkml:trace>
  <inkml:trace contextRef="#ctx0" brushRef="#br0" timeOffset="23353.9825">17876 10017 885 0,'0'0'19'0,"-3"3"4"0,-3 2 1 0,3 3 2 0,0-3-26 0,-3 3 0 0,3-2 0 0,1 1 0 15,-1 1 61-15,0 0 7 0,0 0 2 0,0 0 0 16,3-2-1-16,0 1 0 0,0-7 0 0,0 6 0 16,3 2-13-16,0-3-2 0,-3-5-1 0,6 5 0 15,-1 1-5-15,1-1 0 0,3-3-1 0,0 4 0 16,0-4-11-16,3-2-1 0,0 3-1 0,3-3 0 15,-3-3-8-15,3 1-2 0,0-1 0 0,-1-2 0 16,1 0-5-16,0-1-2 0,0-2 0 0,3 0 0 16,3-2-9-16,0 2-8 0,-1-5 12 0,4-1-12 0,3 1 8 15,6-3-8-15,0 0 0 0,2-2 0 0,4 2 0 16,-3-2 0-16,-1-4 0 0,-2 1 0 16,0 0 8-16,3-3-8 0,-4 3 0 0,7-5 0 0,3-1 8 15,-1-5-8-15,7 1 0 0,3-6 0 0,2-6 9 0,-2 1-9 16,-7-6 0-16,-2 1 9 0,3 2-9 0,2 0 0 15,4 0 0-15,0-3 0 0,2 3 23 0,-2 0-1 16,-4 0 0-16,-5-2 0 0,-3 2 2 0,-4 0 1 16,4 2 0-16,0 4 0 0,0-4-9 0,-1 6-3 0,1 0 0 0,0 0 0 15,-4 0-1-15,1 0 0 0,0 0 0 0,-6-3 0 16,-4 3 6-16,-2 3 1 0,0 2 0 0,-3 3 0 16,-3 0-1-16,0 5 0 0,-4 0 0 0,-2 6 0 15,0-1-5-15,-3 1-1 0,0 4 0 0,0 4 0 16,-3-1-3-16,-3 6-1 0,0-3 0 0,0 5 0 15,-3 3-8-15,0 0 0 0,0 0 9 0,0 0-9 32,0 0-89-32,0 0-23 0,0 0-4 0</inkml:trace>
  <inkml:trace contextRef="#ctx0" brushRef="#br0" timeOffset="25202.0871">20341 8102 982 0,'0'0'21'0,"-3"7"5"0,3-1 1 0,0-6 1 0,0 0-28 0,0 8 0 0,-3 0 0 0,3-8 0 16,0 0 98-16,3 8 14 0,0 0 2 0,0-1 1 15,0 1-20-15,0 0-4 0,3-2-1 0,-3-1 0 16,-3-5-28-16,0 0-6 0,0 0 0 0,12-3-1 15,0 1-11-15,-3-1-3 0,-1-2 0 0,1-1 0 16,-3-4-10-16,0-1-3 0,3 1 0 0,-3-6 0 16,3 0-5-16,0 0-2 0,0-5 0 0,0 2 0 15,-3-2-2-15,3-3-1 0,-3-2 0 0,0-1 0 16,3 1-7-16,-3-3-2 0,-3-3 0 0,2 0 0 16,-2 1-9-16,0-1 10 0,3 0-10 0,0 0 10 15,-3 3-10-15,3-2 10 0,-3 1-10 0,0-1 10 16,0 2-10-16,-3-1 0 0,3 1 0 0,-3 0 0 15,3-2 0-15,-3 1 0 0,0-1 0 0,-3 2 0 16,0 5-13-16,0 3 5 0,-3 5 8 0,3 0-13 0,0 0 13 16,0 3 0-16,-3-1 0 0,3 7-9 0,-6-1-7 0,4 5 0 15,-1 8-1-15,0-2 0 16,0 0-8-16,3 2-2 16,-3 0 0-16,0 3 0 0,-3 0 8 0,3 11 2 0,0 2 0 0,0 5 0 0,0 1 5 15,3-1 0-15,-3-2 1 0,3 8 0 0,0 2 11 0,6 0-12 16,0 3 12-16,3-2-12 0,0-1 12 0,3 1-8 15,0 2 8-15,0-6-8 0,0 1 8 0,3 0 0 16,-3-3 0-16,-1-2 0 0,1-4 0 0,3 1 0 16,-3-5 0-16,3-3 0 0,0-1 0 0,0-4 0 15,0 0 0-15,3-3 0 0,-3-1 0 0,-3-1 0 0,3-1 0 16,-1-2-8-16,1-3 8 0,-3 2 0 0,3 1 0 0,0-3 0 16,0-3 0-16,-3-2 0 0,0 0 0 0,0-1-8 31,-3 1-33-31,3 0-7 0,-3-3 0 0,0-3-522 0,0 1-104 15</inkml:trace>
  <inkml:trace contextRef="#ctx0" brushRef="#br0" timeOffset="25383.5961">20805 7665 892 0,'0'0'25'0,"6"8"6"0,-6-8-31 0,6 11 0 15,3 2 0-15,-3 0 0 0,-3 0 94 0,0 0 13 0,-6 1 2 0,3 2 1 16,0-3-32-16,0 0-6 0,3 0-2 0,0 0 0 15,-3 1-29-15,0-1-5 0,3-3-2 0,0 1 0 16,-6 0-22-16,3-3-12 0,3-3 12 0,0 0-12 16,-3-5-28-16,0 0-12 0,0 0-2 0,0 0-650 15</inkml:trace>
  <inkml:trace contextRef="#ctx0" brushRef="#br0" timeOffset="25525.014">20877 7525 1137 0,'-3'-3'24'0,"3"3"6"0,0 0 1 0,0 0 2 0,0 0-33 0,0 0 0 16,0 0 0-16,0 0 0 0,0 0 15 0,0 0-4 16,3-3-1-16,3 1 0 0,-6 2-10 0,0 0 0 15,0 0 0-15,6 2 0 16,3-2-50-16,-9 0-12 0,0 0-2 0</inkml:trace>
  <inkml:trace contextRef="#ctx0" brushRef="#br0" timeOffset="25878.0366">20990 7747 1026 0,'3'13'22'0,"-3"-13"5"0,0 0 1 0,0 0 1 0,0 8-29 0,0-8 0 0,0 0 0 0,0 0 0 16,0 0 90-16,0 0 12 0,0 0 2 0,0 0 1 15,0 0-6-15,0 0-2 0,0 0 0 0,-3-8 0 16,0-5-34-16,6 0-7 0,-3 2-2 0,-3-2 0 16,3 0-14-16,0 0-4 0,-3-3 0 0,3 0 0 15,3 0-15-15,-3 0-3 0,3 0-1 0,0 0 0 16,3 0-17-16,0 3 0 0,-3 0 8 0,0 0-8 15,0 2 0-15,0 3 0 0,0 0 0 0,3 3 0 16,-4 0 0-16,4-1 0 0,-3-2 0 0,-3 8 0 16,0 0 0-16,0 0 0 0,0 0 0 0,9 6-9 15,-3-1 9-15,0 6 0 0,0-1-9 0,0 3 9 0,-3-2 0 16,3 0 0-16,0-1-9 0,0 3 9 0,-3 1 0 0,3-1 0 16,-3 0-8-16,3 0 8 0,3-2 0 0,-6 2 0 15,3 0 0-15,-3 1 0 0,6-6 0 0,0-1 0 16,-3 4 0-16,2-6 0 0,-8-5 0 0,6 3 0 15,3 0 0-15,0-1 0 0,-6 1-16 0,-3-3 1 16,9 0 0-16,0 0 0 16,-9 0-40-16,9-5-8 0,3-3-1 0,-3 0-505 15,-3 0-101-15</inkml:trace>
  <inkml:trace contextRef="#ctx0" brushRef="#br0" timeOffset="26381.8071">21371 7398 1123 0,'0'-11'24'0,"0"9"6"0,0 2 1 0,-3-3 1 0,3 0-32 0,0 3 0 0,0-5 0 0,-3 0 0 16,3 5 88-16,0 0 11 0,0 0 2 0,0-6 1 15,3 1-27-15,-3 5-6 0,0 0-1 0,3-5 0 16,-3 2 44-16,-3-2 9 0,-3 0 2 0,6 2 0 15,0 3-123-15,-3 0-25 0,-3 3-5 0,0-1-1 16,0 1 39-16,3-1 8 0,0 1 2 0,3-3 0 16,-9 8-8-16,9-8-2 0,0 0 0 0,-9 11 0 0,0 2 0 0,3-3-8 15,0 1 12-15,0-6-4 0,0 3-8 0,3 3 12 16,3-3-12-16,-2 0 12 0,-1 0-12 0,0 2 0 16,0 1 0-16,3-3 0 0,6 0 0 0,-6-8 0 15,0 0 0-15,3 10 0 0,-3-2 0 16,2 3 0-16,-2-3 0 0,3 2 0 0,0-2 0 0,-3-8 0 15,0 0 0-15,0 0 0 0,3 8 0 0,-3-8 0 16,0 0 0-16,0 0 0 0,0 0 0 0,9 8 0 16,-6-3 8-16,3 1-8 0,-3-4 14 0,-3-2-2 15,0 0-1-15,0 0 0 0,0 0-2 0,9 6 0 16,-6-4 0-16,0 4 0 0,0-4-9 0,-3-2 0 0,0 0 0 16,0 0 8-16,0 0-8 0,0 0 0 0,9 3 0 15,0 2 0-15,-3-2 0 0,3 2 8 0,0 0-8 0,0-2 0 16,0-6 0-16,-9 3 0 0,6-2 0 0,3 2 0 15,-1 0 0-15,1-3 0 0,0-2 0 0,-9 5 0 16,0 0-11-16,9 0-1 0,0-5 0 0,-9 5 0 31,6-6-34-31,0 4-7 0,3 2-2 0,-3-6-581 0,0 1-116 0</inkml:trace>
  <inkml:trace contextRef="#ctx0" brushRef="#br0" timeOffset="26728.2976">21359 7363 1108 0,'-3'6'31'0,"3"-6"8"0,-3 0-31 0,3 0-8 15,0 5 0-15,0-2 0 0,3-3 109 0,-3 0 21 16,0 0 4-16,0 0 1 0,-3 13-27 0,3 0-6 16,-3-5-1-16,6 3 0 0,-3-3-24 0,0 2-5 0,0 6 0 15,-3-3-1-15,0 0-35 0,0-2-6 16,6 2-2-16,-6 0 0 0,0-2-17 0,3-3-11 15,0 3 12-15,3-1-12 0,-3-2-13 0,3-3-10 0,-3-5-1 0,3 3-642 16,0 0-128-16</inkml:trace>
  <inkml:trace contextRef="#ctx0" brushRef="#br0" timeOffset="27354.5707">21576 7332 1386 0,'0'0'30'0,"0"0"6"0,-3-8 2 0,3 8 2 0,0 0-32 0,0-3-8 16,0-2 0-16,-3 2 0 0,-6-2 91 0,3 2 17 16,6-2 3-16,-3 0 1 0,3 5-47 0,0 0-9 15,0 0-1-15,-9 2-1 0,3 4-18 0,4-4-3 0,2-2-1 16,0 0 0-16,0 0-8 0,-9 11-3 0,3-1 0 0,3 1 0 15,0-1-11-15,3-2-2 0,-3 6-8 0,0-4 12 16,0 1-4-16,3 2 0 0,0 0-8 0,0-2 12 16,-3 5-12-16,3-6 0 0,3 1 8 0,0-1-8 15,0 4 0-15,0-4 0 0,0-2 8 0,0 0-8 16,0 0 0-16,-3-8 0 0,0 0 0 0,6 3 0 16,0 2 8-16,-6-5-8 0,0 0 0 0,5 0 0 15,1-5 11-15,-6 5-11 0,0 0 12 0,3-6-12 16,0-1 9-16,0-7-9 0,3 1 0 0,-3 0 9 15,0 2-9-15,0 3 0 0,-3-2 0 0,3-1 8 16,-3-2-8-16,0 0 0 0,0-1 0 0,0 4 0 16,3-1 0-16,-3 6 0 0,0 5 0 0,0-5 0 15,3-1 0-15,-3 6 0 0,0 0 0 0,0 0 8 16,0 0-8-16,0 0 0 0,0 0 0 0,3 8 0 0,-3 0 0 0,3 3 0 16,3-3 0-16,-3 2 0 0,0-2 0 0,-3 3 0 15,3-3 0-15,0 2 0 0,0-4 0 0,3-1 0 16,-6-5 0-16,3 8 0 0,3 0 0 15,-3-3-20-15,3 0 3 0,0-2 1 16,-6-3-61-16,6 0-12 0,0-3-3 0,3-2-517 16,-4 0-104-16</inkml:trace>
  <inkml:trace contextRef="#ctx0" brushRef="#br0" timeOffset="27649.4369">21716 7308 936 0,'12'10'26'0,"-9"-4"7"0,0-1-33 0,3-2 0 16,-6-3 0-16,0 8 0 0,3-3 68 0,0 3 8 15,0 0 0-15,0 0 1 0,0 2-16 0,3-2-3 0,-3 0-1 0,3 0 0 16,0-3-5-16,-6-2 0 0,0 0-1 0,3-3 0 16,3 2 8-16,-6-2 1 0,0 0 1 0,0 0 0 15,0 0 3-15,0 0 1 0,0 0 0 0,0 0 0 16,-6-5 0-16,6 0 0 0,0-3 0 0,-3 0 0 16,0 0-24-16,3-5-5 0,3-1 0 0,-3 1-1 15,0-3-2-15,-3 0 0 0,3-5 0 0,3 3 0 16,-3-1 4-16,0 6 1 0,-3 0 0 0,6 0 0 15,6-3-10-15,-6 5-1 0,-1-2-1 0,1 5 0 16,0-3-16-16,6 3-10 0,-3 3 12 0,-3 0-12 16,0-3 56-16,6-3 5 0,0 1 1 0,0-1 0 15,3 3-126-15,0-5-24 0,3 2-6 0,0-2-731 16,3 0-147-16</inkml:trace>
  <inkml:trace contextRef="#ctx0" brushRef="#br0" timeOffset="28382.6397">22374 6895 1274 0,'0'0'28'0,"0"-3"5"0,-3 1 2 0,3 2 1 0,-3-3-28 0,0-2-8 0,0 0 0 0,-3 2 0 16,0-2 76-16,3-1 13 0,-3 4 3 0,0-4 1 0,3 1-12 0,0-3-2 15,-3-2-1-15,6 4 0 0,0 1-23 0,-3 2-5 16,-3 1-1-16,6 2 0 0,0-8-21 0,0 2-5 15,0 6-1-15,0 0 0 0,0 0-6 0,-9 6 0 16,1-1-1-16,2 3 0 0,-3 0-15 0,6 0 0 16,-6 0 8-16,0 2-8 0,3 1 0 0,3 5 0 15,0 5 0-15,3-2 0 0,3 2 0 0,-6-3 0 16,3-2-8-16,3 3 8 0,0-1 0 0,-3-2 0 16,0 0-8-16,0 0 8 0,6-3 0 0,-3 0 0 15,3-2-8-15,-6-1 8 0,3-4 0 0,-3-1 0 16,9 0 0-16,-6-5 0 0,-3 0 0 0,6-2 0 15,2-4 0-15,-2 1 0 0,-3-6 0 0,3 3 0 0,-3-2 0 0,3-3 0 16,0 5 0-16,-3-3 9 0,-3 1-9 0,3-1 8 16,3-2-8-16,-6 2 0 0,0 1 0 0,3-1 8 15,0 3-8-15,-3 0 0 0,0 0 0 0,0 0 0 16,0 3 0-16,3 2 0 0,-3 3 0 0,-3 0 0 16,3 0 0-16,0 0 0 0,0 0 0 0,0 0 0 15,0 0 0-15,0 0 0 0,6 6-9 0,3-4 9 16,-3 4 0-16,0-1-10 0,-6 3 10 0,9-3-8 15,0 0 8-15,-3 3 0 0,0-2 0 0,-3-1 0 16,3-2-12-16,3-3 4 0,-7 0 0 0,-2 0 0 16,0 0-24-1,12 0-5-15,-6 0-1 0,-6 0 0 0,9-6-137 0,0 4-27 0,-3-4-6 0</inkml:trace>
  <inkml:trace contextRef="#ctx0" brushRef="#br0" timeOffset="28813.6063">22532 6871 918 0,'6'24'26'0,"-6"-11"6"0,0 3-32 0,0 0 0 16,3 3 0-16,-3-1 0 0,0 1 84 0,3-1 12 15,3-2 1-15,-1 3 1 0,-2-1-18 0,3-2-4 16,-3 5-1-16,3-2 0 0,-3-6-21 0,-3 3-4 16,0 0-1-16,6-6 0 0,-3-2-8 0,-3-8-1 15,0 0-1-15,6 5 0 0,-6-5 41 0,3 6 8 16,-3-6 1-16,0 0 1 15,0 0-100-15,0-6-20 0,3-4-4 0,0 2-1 0,-6-3 43 0,3 1 9 16,-3-1 2-16,3-5 0 0,0 0-19 0,0 0 10 0,-3-2-10 0,0 2 8 16,-3-5-8-16,0-6 8 0,3 4-8 0,3-4 8 15,-3 3 4-15,0 1 1 0,0-4 0 0,0 3 0 16,0-2 1-16,6 5 0 0,0 2 0 16,0 3 0-16,-3-2-6 0,6-1 0 0,-3 3-8 0,3 3 12 15,-3 3-12-15,0-1 0 0,3 0 0 0,0 3 0 16,3 3 0-16,-9 5 0 0,0 0 0 0,6-2 0 15,3-1 0-15,3 3 0 0,-3 0 0 0,-9 0 0 16,9 5 0-16,-6 6 0 0,3-1 0 0,0 4 0 16,0-1 0-16,-6 0 0 0,0 6 0 0,0-1 0 15,0-5 8-15,-3 3-8 0,0 3 11 0,0-6-11 16,-3 3 9-16,0 0-9 0,3-3 0 0,0 0 9 16,3 0-9-16,-3-5 0 0,0 0 0 0,-3-5 0 15,6-3-37-15,0 0-10 0,0 0-1 0,0 0-597 16,0 0-119-16</inkml:trace>
  <inkml:trace contextRef="#ctx0" brushRef="#br0" timeOffset="29254.4368">22722 6638 788 0,'0'0'17'0,"0"0"4"0,0 0 1 0,6-2 0 0,9 2-22 0,-15 0 0 16,0 0 0-16,6 8 0 0,9 0 18 0,-6 5-1 15,-3 0 0-15,6 0 0 0,-6 1 47 0,2-1 10 16,1 0 2-16,-6 3 0 0,0 2-6 0,0 1-1 15,3-1 0-15,-6 1 0 0,6 2-6 0,-3-2-2 0,-3 2 0 0,0-3 0 16,0-2-20-16,0 0-4 0,3-5-1 16,-3-1 0-16,0 3 6 0,-3-2 1 0,0-6 0 0,6 3 0 15,0-2-1-15,-3-1 0 0,0-5 0 0,0 5 0 16,-3-7-19-16,3 2-4 0,0 0-1 0,-9-6 0 16,9-2-4-16,-3 0-1 0,-3-2 0 0,3-3 0 15,-3-3-5-15,3-5-8 0,0-1 11 0,-2-1-11 16,5-1 0-16,-3 0 0 0,-3 0 0 0,6 0 0 31,0 0-51-31,0 3-10 0,0 0-3 0,0 0 0 0,6-3 101 0,-3 6 20 0,-3-1 4 0,5 3 1 16,1 3-51-16,0 0-11 0,-3 0 0 0,0 2 0 15,3-2 0-15,-6 2 0 0,12 1 0 0,-6-1 0 16,-3 3 0-16,9 0 0 0,-6 3 0 0,3-3-9 16,-6 0 9-16,9 3 0 0,-6-1 0 0,3 6 0 15,-6-2-10-15,6 2 10 0,-6 2-12 0,3 6 12 16,-3 0-20-16,2 0 2 0,-2 3 1 0,-6 2 0 15,3 3 5-15,0 0 2 0,0-3 0 0,-5 0 0 16,5 3 10-16,-3 0 0 0,0 0 0 0,3-3-8 0,0 0-12 0,0-2-3 16,-3-3 0-16,3 0 0 15,0 0-57-15,0-3-12 0,-3-2-3 0</inkml:trace>
  <inkml:trace contextRef="#ctx0" brushRef="#br0" timeOffset="30014.8982">23038 6501 1188 0,'-6'-5'26'0,"6"5"6"0,0 0 0 0,0 0 1 0,0 0-33 0,6 5 0 0,0 0 0 0,3 3 0 16,-3 0 36-16,-1 3 1 0,4-3 0 0,-6 2 0 15,0 1 17-15,0-1 3 0,12 1 1 0,-9-1 0 16,6-2-2-16,-6 3-1 0,-3-3 0 0,0 0 0 15,-3-8 46-15,0 0 10 0,0 0 1 0,6 2 1 16,6 1-105-16,-12-3-22 0,0 0-4 0,0-3-1 16,-3-2 56-16,3 0 11 0,0 0 3 0,0-3 0 15,0 0-19-15,0-3-3 0,3-2-1 0,-3 0 0 16,-3-1-12-16,3 1-4 0,3-3 0 0,-3 3 0 16,3-3-12-16,0 0 11 0,-3 0-11 0,3 1 10 15,-3 1 6-15,6-1 2 0,-6 1 0 0,3 4 0 16,0-4-18-16,3 4-19 0,-3 2 4 0,0-3 1 15,-3 6 14-15,3 0 0 0,0-1 0 0,5 1 0 0,-5 0 0 0,0 2 0 16,3 1 0-16,3-1-9 16,0 3-29-16,-6-3-6 0,6 3 0 0,0 0-1 15,0-2-44-15,-6-1-9 0,6-2-2 0,0 2-508 16,0 3-103-16</inkml:trace>
  <inkml:trace contextRef="#ctx0" brushRef="#br0" timeOffset="30275.5662">23335 6247 1074 0,'0'0'30'0,"0"0"8"0,0 0-30 0,0 0-8 15,0 0 0-15,0 0 0 0,0 0 92 0,-9 5 16 16,3 0 4-16,0 1 1 0,6-6-50 0,-8 8-11 16,8 0-1-16,-6 0-1 0,3 7-17 0,0-1-3 0,3-1-1 15,0 0 0-15,0-2-17 0,0 2-4 16,0 0-8-16,3-2 12 0,0 2-12 0,3 0 0 16,-6 0 8-16,8 1-8 0,-5-6 0 0,3-3 0 0,-3 0 8 0,-3-5-8 15,0 0 8-15,0 0-8 0,9 3 11 0,0-1-11 16,-3-4 29-16,0-6-1 0,0 3 0 0,-3-3 0 15,3 0 3-15,-3 0 0 0,0-3 0 0,-3 1 0 16,6 2-12-16,-3 0-3 0,-3-3 0 16,6 1 0-16,-12 2-8 0,6 2-8 0,0 1 9 0,0 0-9 31,0-3-18-31,-9 0-10 0,9-3-1 0,-3 6-1 0,-3-3-146 0,3 0-28 0,0 3-7 16</inkml:trace>
  <inkml:trace contextRef="#ctx0" brushRef="#br0" timeOffset="30484.5951">23344 6130 1155 0,'0'0'25'0,"0"0"6"16,0 0 1-16,3 6 0 0,3 2-32 0,-3-3 0 0,6 3 0 0,0 0 0 0,3 0 40 0,-3 0 2 16,3 0 0-16,3 2 0 0,0 3-6 0,-1-2-2 15,4 0 0-15,-3 2 0 0,0 0-17 0,3 0-3 16,-6 1-1-16,3-7 0 0,-6 1-13 0,3-2 9 15,-1 2-9-15,-2-3 8 0,0 0 0 0,0-5-8 16,-3-2 12-16,0 2-4 16,0 2-35-16,-6-2-7 0,0 0-2 0</inkml:trace>
  <inkml:trace contextRef="#ctx0" brushRef="#br0" timeOffset="30718.5961">23559 6117 1265 0,'-15'5'53'0,"15"1"-42"0,3 2-11 0,-3 5 0 16,0-2 40-16,3-1 7 0,-3 3 1 0,-3 3 0 15,0 0 24-15,3-3 4 0,3 1 2 0,-3 1 0 16,0 4-13-16,0-1-2 0,-3 4-1 0,-3-4 0 16,6 1-37-16,0-1-7 0,0-2-2 0,0-5 0 15,0-1-16-15,0-2 0 0,0 0 8 0,0-3-8 16,0 3-19-16,0-8-7 0,0 0-2 0,0 0 0 15,0 0-55-15,6-8-11 0,-3 0-2 0,-3-2-391 16,0-3-77-16</inkml:trace>
  <inkml:trace contextRef="#ctx0" brushRef="#br0" timeOffset="30853.9628">23621 6133 843 0,'0'0'24'0,"0"0"5"0,3 5-29 0,3 3 0 15,0 3 0-15,-3-1 0 0,6-2 53 0,-6 6 5 16,0-4 1-16,0 1 0 0,-3-1-20 0,0-2-4 15,0 6-1-15,0-7 0 0,3 4-13 0,-3-3-2 16,0-3-1-16,0 3-369 16,0-8-73-16</inkml:trace>
  <inkml:trace contextRef="#ctx0" brushRef="#br0" timeOffset="31004.0594">23648 5977 1048 0,'0'0'29'0,"0"0"8"0,0 0-29 0,0 0-8 0,0 0 0 0,3 11 0 31,-3-1-44-31,3 1-11 0,0-3-1 0,0 2-210 0,6 3-42 0</inkml:trace>
  <inkml:trace contextRef="#ctx0" brushRef="#br0" timeOffset="31454.1123">23740 6287 1130 0,'0'0'24'15,"0"0"6"-15,0 7 1 0,6-1 1 0,-6-6-32 0,0 0 0 0,0 0 0 0,0 0 0 16,0 0 82-16,0 0 10 0,0 0 1 0,0-8 1 16,3 3-38-16,0-3-7 0,-3 0-1 0,-3-3-1 0,3-5-23 0,3 0-4 15,-3-2 0-15,0 2-1 16,0 0-5-16,0 0-1 0,0-5 0 0,6 5 0 0,-3 3 11 16,-3 0 1-16,0 2 1 0,9-2 0 0,0 2-8 0,-6-2-2 15,3 5 0-15,-3 3 0 0,6 0-16 0,-9 5 0 16,0 0 0-16,0 0 0 0,3 5 0 0,6 0 0 15,2 3 8-15,-5 0-8 0,-3 3 0 0,3-4 0 16,-3 7 0-16,6-4 0 0,-6-2 0 0,-3 5 0 16,9-2 0-16,-9 0 0 0,6-3 0 0,-3 0 0 15,-3-1 8-15,3-1-8 0,-3 2 0 0,0-8 10 0,0 0-10 16,0 0 8-16,0 0 9 0,0 0 2 16,0 0 0-16,3 5 0 0,-3-5 3 0,0 0 1 0,0 0 0 0,0 0 0 15,0 0-9-15,3-8-2 0,0-3 0 0,-3 1 0 16,0-1-12-16,9 1 0 0,-9-1 0 0,0 1 0 15,6-1 0-15,-3-2 0 0,0-1 0 0,-3 1 0 16,9 0 0-16,-9 0 0 0,9 2-12 0,-9 1 12 16,0 2-19-16,3 0 3 0,3 2 1 0,-6 6 0 15,0 0 1-15,0 0 0 0,3 6 0 0,-3 2 0 16,0-8 14-16,9 8 0 0,-4 5-10 0,1-3 10 16,-6 1 45-16,9 2 14 0,-9 0 2 0,6 1 1 15,-3-1-50-15,0 0-12 0,-3-8 0 0,6 6 0 16,-3 0-15-16,6-3-5 0,-6 2-2 0,0-2-621 15,-3-8-124-15</inkml:trace>
  <inkml:trace contextRef="#ctx0" brushRef="#br0" timeOffset="31806.4455">24094 5850 1468 0,'0'0'32'0,"0"0"8"0,0 0 0 0,0 0 1 0,0 0-33 0,0 0-8 15,-9 0 0-15,9 0 0 0,-6 8 35 0,1 0 5 16,-4 0 0-16,0 2 1 0,9 6-1 0,-6-3 0 16,0 1 0-16,-3-1 0 0,6 3-12 0,-3 2-4 15,6 1 0-15,0-3 0 0,0 0-3 0,0-3-1 16,3 0 0-16,-3 0 0 0,3 0-4 0,0-5-2 16,6-2 0-16,-3-1 0 0,-3 3-4 0,0-5-1 0,6-1 0 15,-3 1 0-15,2-6 3 0,-8 3 0 0,6-8 0 0,-6-2 0 16,12-4-3-16,-6 4 0 0,-3 2 0 0,6-5 0 15,-9-3-9-15,12-3 8 0,-9 3-8 0,3 6 8 16,-6 2-8-16,0 5-16 0,6-2 4 0,-6 5 1 16,0 0-1-16,3-5 0 0,-3 2 0 0,0 3 0 15,0 0 3-15,0 8 0 0,-3-3 0 0,6 1 0 16,3-1 9-16,-6-5-8 0,0 0 8 0,0 0-8 16,3 8-10-16,0-6-2 0,-3-2 0 0,0 0 0 31,6 3-60-31,-3-6-12 0,6 1-2 0</inkml:trace>
  <inkml:trace contextRef="#ctx0" brushRef="#br0" timeOffset="32083.5269">24202 5326 1353 0,'0'8'29'0,"0"-8"7"0,0 0 0 0,2 8 4 0,1 3-32 0,3 4-8 15,-3 4 0-15,-3-1 0 0,9-2 60 0,-6 5 10 16,3 3 2-16,-3 0 1 0,3 5 7 0,0 0 2 16,-3 0 0-16,3 3 0 0,-6 0-34 0,0 0-8 15,0-3 0-15,6 0-1 0,-6 0-23 0,3 3-4 16,-3-3 0-16,0 0-1 0,6-3-11 0,-6-2 8 16,3 0-8-16,-3-3 8 0,0-5-8 0,0 0 0 0,0 0 0 0,0-3-11 31,0 0-17-31,3-7-3 0,-3-1-1 0,0-5 0 15,0 0-48-15,0 0-9 0,0 0-3 0,0 0-438 0,0 0-88 0</inkml:trace>
  <inkml:trace contextRef="#ctx0" brushRef="#br0" timeOffset="32280.952">24228 5855 1037 0,'0'-13'29'0,"0"13"7"0,0 0-28 0,9-5-8 0,-3-3 0 0,-3 2 0 16,0 1 105-16,3-3 20 0,3-2 4 0,0 2 1 15,-3 2-25-15,3-1-5 0,-3-7 0 0,0 6-1 16,0 3-49-16,3-3-10 0,-6 5-1 0,6 1-1 15,-7-3-26-15,7 5-4 0,3 0-8 0,-6 5 11 16,-3 3-11-16,6 0 10 0,0-3-10 0,-6 6 10 16,3-1-2-16,-3 1 0 0,-3 2 0 0,6 0 0 15,-3-2-8-15,-3-3 8 0,0-3-8 0,3 3 8 16,-3 0-31-16,0-8-6 0,0 0-2 0,0 0-847 16</inkml:trace>
  <inkml:trace contextRef="#ctx0" brushRef="#br0" timeOffset="32894.4723">24541 5625 1586 0,'0'0'44'0,"0"0"12"0,-9 0-45 0,9-5-11 16,-3-1 0-16,-6 4 0 0,6-1 46 0,-3 3 7 16,6 0 2-16,0 0 0 0,0 0-2 0,0 0 0 15,-9-2 0-15,9 2 0 0,0 0-33 0,-3 5-6 0,-6-3-2 0,9 6 0 16,-9 0-12-16,9 3 0 0,-6-3 0 0,0 2 0 15,6 4 0-15,6 2 0 0,-6 2 0 0,-6-2 0 16,6 0 0-16,0 0 0 0,0 0 0 0,0-3 0 16,0-3 0-16,0 1 0 0,9 0-8 0,-6-4 8 15,3 1 0-15,-3 0 0 0,-3-8 0 0,9 3 0 16,0 0 0-16,-6-3 9 0,-3 0-1 0,9-3 0 16,0-2 0-16,-6-3-8 0,6-5 12 0,0 2-4 15,-3-2 0-15,6 0 0 0,0-1 0 0,-9-2 0 16,2-2-8-16,-2-1 0 0,9 1 0 0,-3 2 8 15,-9-3-8-15,9 1 0 0,-9-1 0 0,6 4 8 16,0 4-8-16,-6 3 0 0,0 3 0 0,0 5 0 16,6-3 0-16,-6 3 0 0,0 0 0 0,0 0 8 15,0 0-8-15,0 0 0 0,0 0 0 0,3 8-11 16,-3 0 11-16,9 0 0 0,-6 2 0 0,-3-2 0 16,0 3 0-16,0-3 0 0,0 3 0 0,9-4 0 0,-9 1 0 0,0-2 0 15,6 2 0-15,-3 0 0 0,-3-3 0 0,6 3 8 16,-3 0-8-16,0-3 0 0,3 0 12 0,-6-5-3 15,0 0 0-15,0 0 0 0,0 0 1 0,0 0 0 16,0 0 0-16,0 0 0 0,3-2-10 0,6-4 10 16,-6 4-10-16,5-6 10 0,-8 0-10 15,9-3 8-15,-9 1-8 0,9-1 8 0,-6 3-8 0,3 0 0 16,-3 0 0-16,3-2 0 0,-3 2 0 0,0-3 0 16,-3 3 0-16,6 0 0 0,-3 6 0 0,-3 2 0 15,0 0-12-15,0 0 12 0,0 0-15 0,9 0 5 0,-9 2 1 16,9 4 0-16,-6-1 9 0,6 0-13 0,-3 6 5 0,0-3 8 15,3 0-11-15,-3 0 11 0,-3-3-8 0,9 3 8 16,-7 2 0-16,4-4-8 0,-3-1 8 0,3 0 0 16,-9-5-10-16,6 3 10 15,3-3-12-15,-3-3 12 16,0 3-35-16,-6 0 0 0,3 3 0 0,-3-3-833 0</inkml:trace>
  <inkml:trace contextRef="#ctx0" brushRef="#br0" timeOffset="33046.5829">24356 5183 2508 0,'-12'0'71'0,"12"0"16"0,-6 0-70 0,6 0-17 16,0 0 0-16,0 0-713 15,0 0-147-15</inkml:trace>
  <inkml:trace contextRef="#ctx0" brushRef="#br0" timeOffset="34202.5893">21281 8869 1054 0,'0'0'23'0,"0"-3"5"0,0 3 0 0,3-5 3 0,-3 0-31 0,3-1 0 15,-3 1 0-15,-3-3 0 0,6 3 71 0,-3-3 8 0,0 0 1 0,0 0 1 16,3 0-15-16,-3 0-3 0,0 0-1 0,-3 0 0 15,-5 0-16-15,5 3-3 0,6 0-1 0,-3 5 0 16,0 0-10-16,0-6-3 16,0-2 0-16,0 8 0 0,0 0-13 0,0 0-4 15,0 0 0-15,-3 8 0 0,0-2-12 0,0 4 0 0,3 4 0 0,0 1 0 16,6 1 0-16,-3 3-13 0,-1-1 2 0,-2 1 1 16,6-1 10-16,0 1 0 0,-3-6 0 0,0 3 0 15,6-3 0-15,0-2 0 0,0-3 0 0,0 0-8 16,0-3 8-16,0 0 0 0,-3-2 0 0,3-3-8 15,0 0 8-15,-9 0 0 0,6-8 0 0,3-3 0 16,-3 1 11-16,0 2-3 0,-3-3 0 0,2 1 0 16,-2-4-8-16,0-1 12 0,-3 1-12 0,-3-2 12 15,0 1-12-15,0 1 12 0,-2 1-12 0,2 3 12 16,-3-1 46-16,3 0 10 0,-6 1 1 0,3 2 1 16,3 0-53-16,0 3-17 0,0-1 10 0,0 4-10 0,6-1 13 15,-3 3-2-15,-6 0-1 0,6 0 0 0,0 0-10 0,0 0 12 16,0 0-12-16,0 0 12 15,0 0-53-15,0 0-11 0,6 3-1 0,-6-3-1 16,0 0 83-16,6 0 17 0,6-3 3 0,-3-2 1 16,0-3-91-16,-1 0-19 0,-2-5-3 0,6-1-1 0,0-1 52 0,-3-4 12 15,0-7 0-15,0-1 0 0,0 1 0 0,3-3 0 16,-3 2 0-16,0-2-9 0,3 0 9 0,-6 0 0 16,0-3 0-16,-3 6-8 0,-3-4 8 0,0 4 0 15,0 2 0-15,0 0 0 0,0-2 0 0,0-1 8 16,-3 4-8-16,0 2 0 0,-3-1 0 0,3 4 0 15,-3 5 0-15,3 5 0 0,3 0 0 0,-3 5 0 0,0 0 0 0,3 3 0 16,0 0 0-16,0 0-12 0,0 0 12 0,0 6-12 16,0 4 2-16,0 4 0 0,3 4 0 0,0 6 0 15,-3 5 10-15,3 0-12 0,0 5 12 0,3 1-12 16,3 2 12-16,-1 3-8 0,-2-1 8 0,3 9-8 16,6 2 8-16,-6 3 0 0,-3-3 0 0,3 1 0 15,3-1 0-15,0-2 0 0,0-3 0 0,3-3 0 16,-6 3 0-16,2-5 0 0,1-3 0 0,-3-3 0 15,0-5 51-15,6 0 12 0,0-5 2 0,-3-3 1 16,0-5-46-16,0-3-10 0,0 0-2 0,0-2 0 16,-4-8 8-16,-5 2 2 0,-3-5 0 0,12-3 0 15,-6-5-35 1,-3-2-7-16,0-1-2 0,3 1 0 0,-6-6 56 0,-6 0 11 0,3 3 3 0,-6-3 0 16,3-3-4-16,0 3-1 0,-2 1 0 0,-4 1 0 15,0 4-16-15,0-1-3 0,-3 3-1 0,3 0 0 0,3 0-19 0,-3 0 0 16,3 0 8-16,6 3-743 15,-3 3-149-15</inkml:trace>
  <inkml:trace contextRef="#ctx0" brushRef="#br0" timeOffset="35818.1055">22371 8117 2167 0,'0'-5'192'0,"0"5"-153"0,0 0-31 0,0 0-8 0,0 0 20 0,-6 0 2 15,6 0 1-15,-12 3 0 0,3 2-23 0,3 3-13 16,0 3 1-16,-3 2 1 0,3 0 11 0,3 0 0 15,3 3-9-15,-3 0 9 0,3 5 0 0,0-2-11 16,0 2 11-16,6-3-8 0,0 4 8 0,3-4-10 16,-3-5 10-16,0 1-10 0,3 1 10 0,0-1 0 15,-3-1 0-15,0-5-8 0,0 0 8 0,0 0 0 0,3-3 0 0,-6 0 0 16,-3-5 0-16,0 0 0 0,6 3 0 0,-6-3 0 16,3-5 8-16,3-3-8 0,-3 2 10 0,0-2-10 15,2 1 9-15,-5-4-9 0,6-2 8 0,-3-1-8 16,0 4 0-16,0-3 0 0,0-1 0 0,0-1 0 15,0 1 0-15,3 1 0 0,-3 0 0 0,-3 2 0 16,3 1 0-16,-3 2 0 0,3 0-9 0,-3 8 9 16,0 0-20-16,3-5 4 0,3 5 0 0,-6 0 0 15,0 0 2-15,3 2 1 0,6 9 0 0,0-3 0 16,-3 2 4-16,6 6 1 0,0 0 0 0,0 0 0 16,-3 0 8-16,2 2 0 0,1 1 0 0,3-1 0 15,0 4 0-15,-3-1 0 0,3 0 0 0,-12 3-8 16,6-1 8-16,-6 4 8 0,0-6-8 0,-3 6 11 15,0-4-38-15,3 1-7 0,-3-3-2 0,0 1 0 16,-9 1 115-16,0-1 22 0,6-1 5 0,-3-3 1 0,-3-5-60 0,0 1-12 16,3-4-3-16,-3-2 0 0,0 3-7 0,-3-3-1 15,3 0-1-15,-2 0 0 0,2-8-5 0,0 0-1 16,0 0 0-16,-3 0 0 0,-3 0-17 0,0-3 8 16,12-5-8-16,-3 0 0 15,-3 3-18-15,3-3-10 0,0-3-3 0,0-2 0 16,0-3-129-16,3 0-25 0,-3-2-6 0</inkml:trace>
  <inkml:trace contextRef="#ctx0" brushRef="#br0" timeOffset="36137.5658">22707 7591 1508 0,'0'0'33'0,"-3"3"7"0,0-1 2 0,3-2 0 0,3 3-34 0,-6-1-8 0,0 4 0 0,3-1 0 15,3 0 43-15,-3-5 6 0,0 11 2 0,0 0 0 16,-3-1 0-16,3 3 0 0,0 9 0 0,0-4 0 16,3 1 34-16,3 4 7 0,-6 1 2 0,0 5 0 15,0 0-114-15,0 0-24 0,3 1-4 16,3 1 0-16,0-2 48 0,-3 1 11 0,0-4 1 0,3-2 1 15,0 0-5-15,0 2-8 0,-3-2 11 0,9-3-11 16,-3 0 0-16,0 0 0 0,3 1 0 0,-3-4 0 16,-1-7 0-16,1-3 0 0,3 0 0 0,-3-1 0 15,-3-1-70-15,0-4-8 0,6 1-2 0,0-6-769 16</inkml:trace>
  <inkml:trace contextRef="#ctx0" brushRef="#br0" timeOffset="36372.8981">22880 7763 1530 0,'0'0'33'0,"0"0"7"0,0 0 2 0,12 5 2 0,-12-5-36 0,9 8-8 0,3 3 0 0,-3-1 0 16,0-2 38-16,2 3 6 0,-2-1 0 0,6 4 1 15,0-1-5-15,0-3 0 0,3 4-1 0,0-4 0 16,-6 1-17-16,-3-6-3 15,5 3-1-15,1-3 0 0,0 3 42 0,0 0 8 0,0-2 1 0,-3-4 1 32,0 1-104-32,0-1-21 0,-6-2-4 0,-6 0-1 15,0 0 4-15,9 3 1 0,-3-6 0 0</inkml:trace>
  <inkml:trace contextRef="#ctx0" brushRef="#br0" timeOffset="36613.6332">23091 7684 1623 0,'-15'13'36'0,"12"-3"7"0,3 4 1 16,3-1 2-16,-3 3-37 0,3 2-9 0,-3 1 0 0,0 5 0 0,0 2 125 0,0 0 23 16,0-2 5-16,3 3 1 0,-3-3-142 0,0 2-29 15,-3-5-6-15,0 3-1 0,3 0 24 0,0-3 8 16,0 0 0-16,-3-5 0 0,3 0-8 0,-3-3 0 15,3-2 0-15,0-3-11 16,0 0-50-16,0-8-11 0,0 0-1 0,0 0-789 16</inkml:trace>
  <inkml:trace contextRef="#ctx0" brushRef="#br0" timeOffset="36888.4514">23008 7250 1698 0,'-6'-6'48'0,"6"6"11"0,0 0-47 0,0 6-12 0,0 2 0 0,0-8 0 16,12 7 9-16,0 1 0 0,0 3 0 0,3 0 0 15,-1 4 11-15,1 1 3 0,6 3 0 0,9 2 0 16,0 3 21-16,-1 5 5 0,-2 0 1 0,0 5 0 15,0-2-25-15,-3 0-5 0,-4 2 0 0,-2 3-1 16,-3 0-4-16,0 3-1 0,-3 2 0 0,-3 1 0 16,-3-4 2-16,-3 6 1 0,-3-2 0 0,0-1 0 0,-3 3-3 15,-3-3-1-15,3-2 0 0,-3 2-647 16,6-5-130-16</inkml:trace>
  <inkml:trace contextRef="#ctx0" brushRef="#br0" timeOffset="89496.5436">6914 4593 1584 0,'0'0'35'0,"0"0"7"0,0 0 2 0,0 0 0 0,0 0-36 0,0 0-8 0,0 0 0 0,0 0 0 16,0 0 51-16,0 0 8 0,0 0 1 0,0 0 1 15,0 0 8-15,6-5 2 0,-3 0 0 0,-3 5 0 16,0 0-17-16,0-6-3 0,3 1-1 0,-3 5 0 16,0 0-18-16,0 0-3 0,0 0-1 0,0 0 0 15,0 0 10-15,0 0 2 0,-6-3 0 0,0 1 0 16,3-1-14-16,0 0-2 0,-3 1-1 0,-3 2 0 0,3 2-10 0,0-2-1 15,-3 0-1-15,0 0 0 0,-3 3-2 0,0 0 0 16,-6-1 0-16,3 4 0 16,-5-4 3-16,5 4 0 0,3-1 0 0,-6-2 0 15,0 2-4-15,-3 0 0 0,0 3 0 0,1 0 0 0,-1-3-8 0,0 1 12 16,0 2-12-16,-3-1 12 0,-2 4-4 0,2 0-8 16,-3-1 12-16,-3 1-4 0,3-3 1 0,1 0 0 15,-4 2 0-15,0-2 0 0,0 3-9 0,-5-1 8 16,-1-2-8-16,6 3 8 0,-3 2-8 0,4-2 0 15,-4 2 9-15,-3 0-9 0,3 3 0 0,1-3 9 16,-4 3-9-16,0 0 0 0,0 3 8 0,-2-1-8 16,-4 1 0-16,3-4 0 0,1 1 0 0,-1 3 0 0,0-1 0 15,1 1 0-15,-1-1 0 0,-3 1 0 0,-2 2 0 0,-1-2 0 16,3 2 8-16,1-3-8 0,-4 1 0 16,3 2 0-16,4 0 0 0,-4 3 0 0,0-3 0 0,1 0 0 15,-1 0 0-15,-3 3 0 0,-2-3 0 0,-4 3 0 16,6-3 0-16,1 1 0 0,-1 1 0 0,0 1 0 15,-2-3 0-15,-1 3 0 0,-2-3 0 0,-1-2 0 16,0 2 0-16,1 0 0 0,-1 3 0 0,1-3 0 16,-1-2 0-16,3-1 0 0,-5 1 0 0,2-1 0 15,1 1 0-15,-4 2 0 0,3-3 0 0,4 1 0 16,-4 0 0-16,1-1 0 0,2 1 0 0,0-4 0 16,1 4 0-16,-1-6 0 0,-3 3 0 0,4-3 0 15,-1-2 0-15,4 2 0 0,-1 3 0 0,0-5 0 16,4-4 0-16,-4 1-9 0,0-2 9 0,4-1 0 0,-1 0 0 15,3 1-10-15,-2-6 10 0,5 2 0 0,-6 6-13 0,9 0 4 16,1 0 1-16,2 0 0 16,0-3-32-16,3-2-5 0,1 5-2 0,2-5-748 15,3 2-149-15</inkml:trace>
  <inkml:trace contextRef="#ctx0" brushRef="#br0" timeOffset="90476.1029">725 6247 1364 0,'0'0'30'0,"0"0"6"0,0 0 2 0,0 0 0 0,0 0-30 0,0 0-8 0,0 0 0 0,0 0 0 0,0 0 0 0,0 5 8 15,0-5-8-15,0 5 8 0,3 1 32 0,3-1 8 16,3 3 0-16,-3 3 1 0,9 2-25 0,-3 5-6 16,-3 1-1-16,0 2 0 0,6 0 15 0,-3 3 4 15,-3-3 0-15,2 6 0 0,-2 4-4 0,6 1 0 0,-3 0 0 0,-3 0 0 16,0-6 6-16,-3 3 1 0,0-2 0 0,3-4 0 16,-6 4 1-16,6-1 0 0,-9 1 0 0,9-3 0 15,-9-3-24-15,3 0-4 0,0-3 0 0,0-2-1 16,0-2-11-16,0-1 0 0,3-5 0 15,-6 0 0 1,-6 5-52-16,6-5-7 0,0-3-1 0,0-5-549 0,0 0-111 0</inkml:trace>
  <inkml:trace contextRef="#ctx0" brushRef="#br0" timeOffset="91426.5919">716 6242 1213 0,'0'0'26'0,"0"0"6"0,0 0 0 0,0 0 4 0,0 0-36 0,0 0 0 16,0 0 0-16,0 0 0 16,0 0 24-16,3 2-1 0,-3-2-1 0,0 0 0 0,6 3 6 0,-3 5 0 15,3 0 1-15,-3 0 0 0,3 0 7 0,-3 2 0 16,6 1 1-16,-6 2 0 0,3 0-5 0,-6 0-2 15,6 1 0-15,3-1 0 0,-3 5 9 0,3 1 1 16,3 2 1-16,-3-5 0 0,-3 0-29 0,0 2-12 16,2 1 11-16,-5-3-11 0,3-3 19 0,6 0-3 15,-9-2 0-15,3-3 0 0,0 2-16 0,0-2 0 16,3 0 8-16,-3-5-8 0,3-3 0 0,-9 0 0 16,15 2 0-16,-9-2 0 0,3-5 0 0,-3-3-9 0,0-2 9 0,0-1-8 15,3-2 8-15,-6-6 0 0,-3-2 0 0,5 0-8 16,-5-3 8-16,0 0 0 0,0 3 0 0,0-5-8 15,-5-1 8-15,2 3 0 0,-3 1 0 0,3-1-8 16,-3-3 8-16,0 4 0 0,6 1 0 0,-9 1 0 16,3 5 0-16,0-2 0 15,0-3 0-15,3 5 0 0,-3 5 0 0,0-5 8 0,3 3-8 0,-3 3 0 16,6 2 8-16,-6 5-8 0,6 3 8 0,-9-3-8 16,3 1 11-16,6 2-3 0,0 0 0 0,0 0 0 15,0 0 60-15,0 0 11 0,0 0 2 0,3 10 1 16,0 3-59-16,3 1-12 0,-3 4-3 0,9-5 0 15,-3 3-54-15,0 0-11 0,3 0-3 0,3 3 0 16,0-6 50-16,-1 5 10 0,-2 1 0 0,3-1 0 16,0-2 0-16,-3 0 0 0,6 0 0 0,-9-3 0 15,6-2 0-15,-3-1 0 0,2-2 0 0,-8 3 0 0,9-6 0 16,-6 3 0-16,3-3 0 0,-3-2 0 0,-3 2-12 0,3-5-4 16,0-2-2-16,-3-1 0 15,0-2-119-15,0 2-24 0,3-5-5 0</inkml:trace>
  <inkml:trace contextRef="#ctx0" brushRef="#br0" timeOffset="91817.3775">1234 6051 1263 0,'-12'3'28'0,"12"-3"5"0,0 0 2 0,0 0 1 0,-3 5-36 0,3 3 0 0,6-3 0 0,-6 3 0 16,0 3 64-16,0-1 7 0,6-2 1 0,-3 5 0 15,3-2-16-15,3 0-2 0,-6 5-1 0,6-3 0 16,0 3 51-16,3-3 11 0,-3 0 1 0,-3 0 1 15,3 1-117-15,3-1-13 0,-3 0-8 0,0 0-2 16,2 0 31-16,4 1 5 0,-6-1 2 0,6-3 0 16,-3-2-15-16,3-2 0 0,-6 2 8 0,6-3-8 15,-3-2 0-15,3 2 0 0,-7-2 0 0,7-1 0 16,-3-2-8-16,3-5 8 0,0 0-12 0,0-1 12 16,-9 4-31-16,3 2 1 0,0-6 0 0,-3 4 0 15,6-4-34-15,-9-2-8 0,3 6 0 0,-1-3-1 16,-5 5-55-16,0 0-10 0,0-8-2 0</inkml:trace>
  <inkml:trace contextRef="#ctx0" brushRef="#br0" timeOffset="92060.3464">1306 6432 1602 0,'9'11'35'0,"-9"-6"7"0,-3 0 2 0,3-2 1 0,-6-1-36 0,6-2-9 0,6-7 0 0,-6 1 0 16,0 6 36-16,0 0 4 0,9-2 2 0,3-4 0 16,-3-2-3-16,-4-5-1 0,4 3 0 0,3-4 0 15,3 1-18-15,0-3-3 0,0-2-1 16,-3-1 0-16,0 3-16 0,0-2 10 0,3-1-10 0,-10 1 8 16,4-3-8-16,0 2 0 0,0 1 0 15,0-1 0-15,0 3-52 16,-6 3-12-16,3 0-2 0</inkml:trace>
  <inkml:trace contextRef="#ctx0" brushRef="#br0" timeOffset="92525.3342">612 6247 2174 0,'0'0'48'0,"0"8"9"0,-6 0 3 0,6-8 1 0,0 0-49 0,-9-3-12 0,6 0 0 0,3 3 0 16,0 0 26-16,-3-5 2 0,3 0 1 0,0-3 0 15,3-3-19-15,0-2-10 0,3-5 10 0,3-1-10 16,-3 1 0-16,3-1 0 0,6-5 0 0,-3 0 0 15,3 1 8-15,3-1-8 0,2 0 0 0,-2 0 9 16,-6-8-9-16,9 3 0 0,6 0 0 0,-6 3 0 16,0-1 0-16,-7 3 0 0,4 1 0 0,3-1 0 15,-6 5 0-15,0 1-9 0,-3 2 9 0,3 0-13 16,-6 3-103-16,3 0-20 0,-4 5-4 0</inkml:trace>
  <inkml:trace contextRef="#ctx0" brushRef="#br0" timeOffset="93359.2456">1535 5871 1591 0,'0'0'35'0,"0"0"7"0,0 0 2 0,3-3 0 0,3-2-35 0,-6 5-9 0,0-5 0 0,6 0 0 15,0-3 31-15,3 2 4 0,-3 1 1 0,3 0 0 16,0-1-6-16,2 4-1 0,4-3 0 0,-6 5 0 16,6 2-1-16,-3-2 0 0,3 0 0 0,-15 0 0 15,9 5 0-15,3 3-1 0,3 3 0 0,0 2 0 0,-12-5-5 0,5 5-1 16,1 6 0-16,3-6 0 15,-3 3-57-15,0-5-12 0,-6-1-3 0,6 3 0 0,0 3 76 0,-9-2 15 16,3-7 4-16,0 4-638 16,0-6-127-16</inkml:trace>
  <inkml:trace contextRef="#ctx0" brushRef="#br0" timeOffset="93733.5981">1586 5006 1677 0,'0'0'36'0,"0"0"8"0,0 0 2 0,0 0 2 0,-6 3-38 0,6-3-10 0,0 0 0 0,0 0 0 15,0 0 33-15,0 0 5 0,0 0 1 0,0 0 0 16,0 0-22-16,6-3-4 0,3-2-1 0,2-3 0 16,-2 0 2-16,-3 0 0 0,9 0 0 0,-3-3 0 15,0 1 50-15,-3-1 9 0,9-2 3 0,-3 2 0 16,3-2-109-16,-1 0-22 0,7-3-4 0,-3 0-1 16,-3 0 103-16,6-5 20 0,0 3 4 0,-4-4 1 15,1 1-104-15,0-3-21 0,-3 3-4 0,0 3-1 16,0 10 51-16,-6-3 11 0,2-7 0 0,-8-1 0 0,3 6 0 0,0 0 0 15,-3 5 0-15,-6 0-10 16,3-3-30-16,0 3-7 0,0 3-1 0,-3 5-511 16,0-3-102-16</inkml:trace>
  <inkml:trace contextRef="#ctx0" brushRef="#br0" timeOffset="94279.3967">1681 5146 1954 0,'0'0'43'0,"0"0"9"0,0 0 1 0,0 0 3 0,0 0-45 0,0 0-11 0,0 0 0 0,6-5 0 16,-3 0-14-16,3-1-5 0,6-2-1 0,-3 0 0 15,-3 0 20-15,8-2-10 0,-2-1 10 0,6-2-8 16,-3 0 8-16,0 0-8 0,6-1 8 0,-6 1-8 15,5-3 8-15,1 3 0 0,0 2 0 0,3-2 0 16,-3 0 0-16,-9 5 0 0,6 0 0 0,-7 0 0 16,4 0 0-16,3 0 0 0,-3 0 0 0,0 3 0 15,3 2 0-15,-6 1 0 0,6-1 0 0,-6 6 0 16,5-1 59-16,-5 4 7 0,0-1 2 0,0 3 0 16,-3 0-52-16,0 5-16 0,0 0 10 0,0 3-10 15,-6 0 10-15,3 5-10 0,6 3 12 0,-3 0-12 16,-9 2-43-16,3 1-15 0,2 2-3 0,-2 0-1 0,6 0 51 15,-9 3 11-15,0 2 0 0,0 1 0 0,-6-4 0 0,3-1 0 16,-5-4 8-16,5 3-8 0,-3 5 64 16,-3-4 9-16,0-7 3 0,6 1 0 0,0 0-76 15,-3-3-24-15,0-5 0 0,3 0 0 0,0-8 37 0,0 2 7 16,-3 1 2-16,3-8 0 0,-3-3 2 0,6 0 1 16,0 0 0-16,0 0 0 0,6-6-25 0,-6-2 0 15,3-5 0-15,3 3 0 0,0 2 0 0,3 0 8 16,-3-3-8-16,3-2 0 0,3-3 0 0,-3-2 0 15,2-1 8-15,4 3-8 0,0 0 0 0,-3 3 0 16,0-3 0-16,0 0 0 0,3 6 0 0,-6-1 0 16,6 1 0-16,0-1 0 0,-4 6 0 0,-2-1 0 15,3 4 0-15,0-1 0 16,6-2-43-16,-12 0-1 0,6-3 0 0,0 2-608 16,0 4-121-16</inkml:trace>
  <inkml:trace contextRef="#ctx0" brushRef="#br0" timeOffset="94608.747">2455 4966 1792 0,'3'21'51'0,"-3"-15"10"15,0-6-49-15,-3 5-12 0,3 0 0 0,6 3 0 16,0 3 37-16,-6-3 5 0,0 2 1 0,3 1 0 15,3 2-11-15,3 0-1 0,-4-2-1 0,4 2 0 16,0 0 7-16,3 1 2 0,-6 2 0 0,3-3 0 16,3 0 0-16,3 0 0 0,0 0 0 0,0-2 0 15,0 0-22-15,-4-3-4 0,4-1-1 0,0 1 0 0,0 0-12 0,-3-2 0 16,0-4 8-16,3-2-8 0,3 3 0 0,-3 0 0 16,-7-1 0-16,-8-2 0 0,15-5 0 15,0 2 0-15,0-2 0 0,-3 0 0 0,-3-1 0 0,3-4 0 16,-3-1 0-16,0 1-10 15,-3 4-35-15,-6 6-7 0,6-8-2 0,0-2 0 16,0 2-104-16,-3-3-21 0,2 3-4 0</inkml:trace>
  <inkml:trace contextRef="#ctx0" brushRef="#br0" timeOffset="94784.2932">2526 5202 2098 0,'-9'0'46'0,"9"0"10"0,-6 0 1 0,0 0 3 0,6 0-48 0,0 0-12 0,0 0 0 0,0 0 0 16,0 0 11-16,0 0 0 0,0 0 0 0,6-11 0 15,0 1-11-15,3-4-9 0,3 4 9 0,0 2-13 16,0-3 33-16,0 1 6 0,0-4 2 0,0 1-672 16,-3 0-133-16</inkml:trace>
  <inkml:trace contextRef="#ctx0" brushRef="#br0" timeOffset="95397.9596">1568 4815 1940 0,'-12'0'43'0,"12"0"9"16,0 0 1-16,-6 3 1 0,0 0-43 0,6-3-11 0,0 0 0 0,0 0 0 15,0 0 54-15,0 0 9 0,0 0 1 0,0 0 1 16,0-6-24-16,0 1-5 0,0-5 0 0,3 2-1 0,6-6-15 0,-6 1-4 16,9 0 0-16,-3-6 0 0,6-2 0 0,-4-3-1 15,4-5 0-15,0 0 0 0,6 0-15 0,0 3 0 16,0-1 8-16,3 1-8 0,-1 2 0 0,-2 5 0 15,-6 1 0-15,3-3 0 0,0 2 0 0,3-5 8 16,-7-2-8-16,4 5 0 0,-6 5 9 0,6 0-9 16,0 3 8-16,-12 5-8 0,9 0 10 0,-9-3-10 0,-3 1 12 15,3 2-12 1,-6 8-23-16,0 0-11 0,0 0-2 0,0 0-672 0,0 0-135 0</inkml:trace>
  <inkml:trace contextRef="#ctx0" brushRef="#br0" timeOffset="145579.6491">1011 7588 1609 0,'0'-8'35'0,"-3"6"7"0,3 2 2 0,0-6 2 0,0-7-37 0,-6 0-9 0,6 2 0 16,-3 1 0-16,0-6 53 0,0 3 9 0,0-3 2 0,0 0 0 15,-3 0-21-15,3 0-4 0,-9 0-1 0,7 0 0 16,-4 1 3-16,0-1 1 0,3 0 0 0,-3 0 0 15,-3 3-12-15,3-1-2 0,-6 4-1 0,3-3 0 16,-3 2-18-16,6 0-9 0,-9 4 10 0,1-1-10 16,2 0 12-16,-3 5-3 0,9-2-1 0,0 2 0 15,-3 3 0-15,3 3-8 0,3 2 12 0,-3-2-4 16,3 5-8-16,3 0 0 0,-3-1 0 0,3 7 0 16,3-1 0-16,3 0-9 0,-3 8 9 0,6-2-13 15,-6 2 4-15,3 0 1 0,6 0 0 0,0-2 0 16,3 5 8-16,-3-3 0 0,0 3-9 0,3-3 9 15,6 3 0-15,-9-1 0 0,3 1 0 0,2 3 0 16,4-1 0-16,0 1 0 0,-9 2-9 0,6 0 9 16,0-3 0-16,6 1 0 0,-6 2 0 0,-1 0 0 15,1 0 0-15,0-2 0 0,6-4 8 0,-9 1-8 16,3 0 9-16,0-6-9 0,-3 4 8 0,0-4-8 0,-1-2 0 16,-2 0 8-16,6-3-8 0,-9-2 0 0,0-1-12 15,3 1-8-15,-3-3-2 0,0 0 0 16,3-3-110-16,-9-2-23 0,0-3-4 0,0 0-652 15</inkml:trace>
  <inkml:trace contextRef="#ctx0" brushRef="#br0" timeOffset="146385.885">889 8057 1767 0,'0'0'39'0,"0"-6"8"0,0 4 1 0,0 2 2 0,0 0-40 0,0 0-10 0,3-6 0 0,3 1 0 16,3 0 20-16,0-3 1 0,-6 0 1 0,6 0 0 16,0-5-6-16,0 2-2 0,3 1 0 0,-4-4 0 15,4-2-6-15,0 3-8 0,0-3 11 0,-3 0-11 16,3 1 8-16,3-1-8 0,-6 0 0 0,6-3 0 16,-3 6 0-16,2 0 0 0,-5-3 0 0,3 3 0 15,-3 2 8-15,3 3-8 0,-3-2 0 0,3 2 0 16,0 0 8-16,-3 2-8 0,0 1 0 0,0 0 0 15,0 2 8-15,3 3-8 0,-9-5 0 0,2 2 0 16,1 1 8-16,-6 2-8 0,0 0 0 0,6 0 0 16,3 0 60-16,-9 0 4 0,0 0 2 0,3 5 0 15,3 0-102-15,-6 1-21 16,0 1-4-16,3 1-1 0,0 0 50 0,-3 3 12 0,6 0 0 0,-12-1 0 16,12 1 0-16,-6 2 0 0,0 3 0 0,0-3 10 15,0 3-2-15,3-3-8 0,3 0 12 0,-3 3-4 16,6-3-8-16,-9 1 0 0,9-1 0 0,-3-2 8 0,3-1-8 15,-3 1 0-15,0-3 0 0,3-3 0 0,-3 0 0 0,3-2 12 16,-9-3-12-16,0 0 12 0,5 0-12 0,-5 0 8 16,9-5-8-16,-9 5 8 0,6-8-8 0,-3 0 8 15,0 0-8-15,-3-3 8 0,0-2 0 0,0 0-8 16,0-3 12-16,0 0-4 0,-3 0-8 0,0 3 12 16,-3-6-12-16,6 3 12 0,-3 1-12 0,0 1 8 15,0-2-8-15,0 3 8 0,1 0-8 0,2 2 0 0,-6 3 0 16,3 1 0-16,3-1 0 0,0 8 0 0,0 0 0 15,-6-8 0-15,6 2 9 0,0 6-9 16,0 0 10-16,0 0-10 0,0 0 0 0,0 0 0 0,0 0 0 0,6 6 0 16,3-1 0-16,-7 0 0 0,4 3 8 15,6 3-8-15,-6-3 0 0,9 2 0 0,-6-2 8 16,-3 3-8-16,3-3 0 0,0 0 0 0,3-6 0 0,-3 4 0 16,0-4 0-16,0 1 0 0,0-3 0 0,-1 0 0 15,-2-3 0-15,0 1 0 0,3-1 0 0,-3-2 0 16,0-1 0-16,-6 1 0 0,3-3 0 0,3-2 0 15,-6-1-11-15,0 0 2 0,0-2 0 0,0 0 0 16,-6 0-41-16,3-3-8 0,-3-3-2 0,0 3 0 16,0 1-48-16,3-4-11 0,-3 3-1 15,-3 0-1-15,4 0 25 0,-1 3 6 0,3 3 1 0,0-1 0 16,-3 0 34-16,3 4 7 0,3-1 2 0,3 2 0 16,-3 6 46-16,0 0 0 0,0 0 0 0,3 3 0 0,3 2 63 15,3 3 5-15,-6-3 2 0,5 6 0 0,1-3-8 0,0 3-2 16,-3-1 0-16,3-2 0 0,0 3-7 0,-3-3-1 15,6 0-1-15,-9 2 0 0,3-2-23 0,0-3-4 16,0 3 0-16,-3-2-1 0,3-4-15 0,-6-2-8 16,0 0 10-16,3 3-10 15,-3-3-45-15,0 0-15 0,3-5-4 0,-3-3-651 16</inkml:trace>
  <inkml:trace contextRef="#ctx0" brushRef="#br0" timeOffset="146488.1632">1478 7369 578 0,'-3'16'16'0,"3"-16"4"0,0 0-20 0,0 0 0 0,0 0 0 0,0 0-244 16</inkml:trace>
  <inkml:trace contextRef="#ctx0" brushRef="#br0" timeOffset="146713.8204">1657 7522 1490 0,'0'0'32'0,"0"0"8"0,0 0 0 0,0 0 3 0,0 0-35 0,0 0-8 0,0 0 0 0,0 0 0 16,0 3 108-16,0 2 20 0,0-2 4 0,0-1 1 16,0-2-35-16,-6-2-7 0,6 2-2 0,-6-6 0 15,6 1-44-15,-9-3-9 0,3-5-1 0,3 2-1 16,0-2-16-16,0 0-3 0,3 0-1 0,-3-1 0 16,3-4 10-16,3-1 3 0,-3 1 0 0,0 2 0 0,0 3-4 0,3 0-1 15,0 2 0-15,0 0 0 0,3 3-22 16,-6 1 0-16,9 1 0 0,-3-2 0 15,-6 3-39-15,6-6-12 0,3 3-2 0,-6 1-1066 16</inkml:trace>
  <inkml:trace contextRef="#ctx0" brushRef="#br0" timeOffset="147513.5763">1347 8813 1396 0,'0'0'31'0,"0"0"6"0,0 0 2 0,0 0 0 0,-5-2-31 0,5 2-8 0,0-6 0 15,-9 1 0-15,0 0 17 0,3-1 3 16,3 1 0-16,0 0 0 0,-9-3-3 0,6 3 0 15,3-1 0-15,-6 4 0 0,0-4 21 0,6 4 4 16,-3-1 1-16,3 0 0 0,-3 6-2 0,0-3 0 0,3 3 0 0,0-1 0 16,0 6-28-16,-3 0-5 0,3 6-8 0,3-1 11 15,0 3-11-15,0 0 0 0,0-1 0 0,0 4-11 16,3 2 11-16,3 0-8 0,0 0 8 0,3 3-8 16,-3 0 8-16,3-3 0 0,3-2 8 0,0-3-8 15,0-1 8-15,0-1-8 0,3-1 8 0,-6-5-8 16,-1-3 19-16,4 0-1 0,-12-5 0 0,0 0 0 15,6-5 6-15,3 0 0 0,0-3 1 0,-3-3 0 16,-6 3 2-16,0-2 0 0,0-6 0 0,0 0 0 16,0 0-10-16,-6-2-1 0,3-3-1 0,-3 2 0 15,0 0-15-15,3-2 9 0,-3 3-9 0,-3 2 8 16,3 0-8-16,1 3 0 0,-1 0 0 0,3 2 0 16,3 6 0-16,-6-1 8 0,0 4-8 0,3-1 0 15,3 3 0-15,0 0 0 0,0 0 0 0,0 0 0 16,3 5 0-16,9 3-11 0,-3-2 11 0,-4 4-8 15,4 1 8-15,0-1 0 0,0 1 8 0,0 0-8 0,0-1 0 16,0-2 0-16,3 0 0 0,-6 5 0 0,9-2 0 0,-12-3-10 16,3 2 10-16,0-2 0 15,0 0-29-15,3-2 1 0,-4-1 0 0,-5-5-593 16,0 0-119-16</inkml:trace>
  <inkml:trace contextRef="#ctx0" brushRef="#br0" timeOffset="147971.5482">1529 8774 974 0,'15'34'28'0,"-12"-21"5"0,6-2-33 0,0 2 0 0,0 3 0 0,3 2 0 16,2 4 79-16,1-1 9 0,-3 3 1 0,6-3 1 16,-3 0-22-16,0-3-4 0,-3 4 0 0,-3-7-1 15,-3 1-4-15,3-2-1 0,0 1 0 0,-1-4 0 16,1 0-25-16,-6-3-5 0,3-3 0 0,-6 0-1 15,6 0-4-15,-6-5-1 0,0 0 0 0,0 0 0 16,0 0 3-16,-6-8 1 0,-3-2 0 0,0-3 0 16,4-1-12-16,-7-1-2 0,0-1-1 0,0-3 0 15,-3-2-11-15,0 0 0 0,3 0 0 0,-6 0 8 16,6-3 2-16,-6-3 0 0,7 3 0 0,-4-2 0 16,0-3 6-16,3 2 0 0,3-2 1 0,3 0 0 15,-3 3-17-15,3-1 0 0,6 1 0 0,-6 2 0 16,6 0 0-16,0 0 0 0,0 1 0 0,0 4 0 15,6 3 0-15,-6-2 0 0,3 4 0 0,3 4-9 0,0-1-3 16,0 6-1-16,3 0 0 0,-3 2 0 0,0 3 13 0,3 3-12 16,-3 2 12-16,3 3-12 0,-3 0 21 0,3 2 5 15,-7 4 1-15,7-1 0 0,-6 8 22 0,3 0 5 16,-3 0 1-16,0 1 0 0,3-1-8 0,-3 0-2 16,-3-3 0-16,6 4 0 0,-6-4-10 0,3 1-3 15,-6-4 0-15,3-4 0 0,0 0-20 0,-6-3 8 16,6 0-8-16,0-8 0 15,0 0-36-15,0 0-11 0,0 0-2 0,-3-6-643 16,0-2-129-16</inkml:trace>
  <inkml:trace contextRef="#ctx0" brushRef="#br0" timeOffset="148376.262">1737 8496 903 0,'30'8'20'0,"-21"0"4"0,3 2 0 0,3 3 2 0,0 3-26 0,6 3 0 0,-10 2 0 0,7 0 0 15,-9-5 80-15,3 5 10 0,-3-2 2 0,3 2 1 16,-3-3 15-16,0 1 2 0,-3-3 1 0,0 2 0 16,-3-4-20-16,0-4-4 0,3 3-1 0,-3-5 0 15,3-2-32-15,-6-6-6 0,0 0-2 0,0 0 0 16,0 0-2-16,0 0 0 0,-9 0 0 0,3-3 0 16,0-2-17-16,-3-1-4 0,0-4-1 0,-3-3 0 15,-3-3-13-15,3 0-9 0,3 0 12 0,-6-3-12 16,-2-4 0-16,2-1 0 0,0-3 0 0,0-2 0 15,6 0 0-15,-6 0 0 0,3 0 0 0,3 0 0 0,3 0 0 16,0 2 0-16,3 1 0 0,-3 2 0 0,3 3 0 16,0 2 0-16,3 1 0 0,0 2 0 0,0 5 0 15,3 1-9-15,6-1 9 0,-9 6 0 0,0 5 0 0,9-5 0 16,3 5 0-16,-3 2-8 0,-3 1 8 0,0 2 0 16,3 3 0-16,-3 0-8 0,9 3 8 0,-12 2 0 15,3 3 0-15,3 0 8 0,-3-3-8 0,0 3 9 16,-3 0-9-16,3 2 10 0,-6-2-10 0,5 0 8 15,-8 0-8-15,3-3 8 0,-2 3-8 0,2 0 0 0,-3-6 0 16,3 1 8-16,-3 2-24 0,0-5-6 0,3-3-1 0,0 3 0 31,0-8-132-31,-6 3-26 0,6-3-6 0</inkml:trace>
  <inkml:trace contextRef="#ctx0" brushRef="#br0" timeOffset="148966.4127">1874 8202 1216 0,'3'40'34'0,"0"-32"9"16,0-3-35-16,3 3-8 0,0 3 0 0,3 2 0 16,-3 0 48-16,3 0 7 0,-3-2 1 0,3-1 1 15,0 4 14-15,0-4 2 0,0 1 1 0,0-6 0 16,-1 0-22-16,-2 3-5 0,3-5-1 0,-6 0 0 15,-3-3 14-15,6 2 2 0,-3-2 1 0,-3 0 0 0,0 0 1 0,0 0 1 16,0 0 0-16,0 0 0 0,-3-5-9 0,-3-3-3 16,3 0 0-16,0-3 0 0,-6 4-24 0,4-4-5 15,-1-2 0-15,-3 2-1 0,3 1-9 0,0-1-2 16,0-2 0-16,3 0 0 0,-3-1-12 0,0 1 0 16,3-3 8-16,0 3-8 0,0-3 0 0,3 3 0 15,0 2 0-15,3 1 0 0,-3-1-8 0,3 3 8 16,0 0-12-16,3 0 12 0,0 0-26 0,-6 3 2 15,6-3 0-15,0 0 0 16,3 0-10-16,-6 3-2 0,3-3 0 0,2 3 0 16,-2 2-3-16,0-2-1 0,-3 0 0 0,3 2 0 0,0-2 16 0,0-1 4 0,-6 6 0 0,0 0 0 15,0 0 20-15,3-2 0 0,3 2-9 0,-6 0 9 16,0 0 0-16,0 0 0 0,0 0 0 0,0 0 0 16,0 0 14-16,3 5 0 0,0 3 0 0,0 2 0 15,-3 1-14-15,3 0 9 0,0-1-9 0,3 3 8 16,0 3-8-16,-3-2 0 0,3-1 9 0,3 3-9 15,0-3 9-15,0 3-9 0,0-3 12 0,-3-2-12 16,2-1 8-16,7-2-8 0,-9 3 0 0,9-6 0 16,-12 0 0-16,-3-5 0 0,9 3 0 0,3 0 0 15,-3-3 8-15,-9 0-8 0,0 0 0 0,6-8 0 16,0 0 12-16,-6 0 0 0,0-3-1 0,0 1 0 16,-3-1 4-16,0 0 1 0,0 1 0 0,-3-1 0 15,-3 1 0-15,-6-1 1 0,9 3 0 0,-3-2 0 16,3 2-17-16,0 0 8 0,-3 2-8 0,-2-2 0 15,2 3-85-15,0-3-24 0,3 3-5 0,0 0-531 16,0-3-107-16</inkml:trace>
  <inkml:trace contextRef="#ctx0" brushRef="#br0" timeOffset="149177.8714">2041 7916 1530 0,'9'19'43'0,"-9"-19"10"0,0 0-42 0,12 3-11 16,-3-1 0-16,0 3 0 0,9 1 65 0,-1 2 11 15,-5 0 3-15,3 0 0 0,6-1-5 0,-6 4-1 16,3-3 0-16,0 0 0 0,-6-3-24 0,5 3-5 0,-2-3 0 0,0-2-1 16,0 2-26-16,-3 1-5 0,-3-4 0 0,6 4-1 15,-6-4-11-15,3 1 0 0,-6 2 0 0,2-2 8 32,-2-3-40-32,-6 0-8 0,0 0-1 0,0 0-1 15,0 0-141-15,6-3-28 0,-6-2-5 0,0 0-2 0</inkml:trace>
  <inkml:trace contextRef="#ctx0" brushRef="#br0" timeOffset="149356.3333">2172 7805 1489 0,'0'0'42'0,"0"6"10"0,0-1-42 0,0 0-10 0,0 8 0 0,3-2 0 16,0 5 98-16,0 2 18 0,3 1 3 0,0-1 1 15,0 6-16-15,0 0-2 0,-3 2-1 0,3-2 0 16,3 3-49-16,-9-1-9 0,3-2-3 0,0-3 0 15,-1-2-22-15,4-3-5 0,0-3-1 0,-6-3 0 16,3-2-136-16,3 0-28 0,-3-2-6 0,-3-6-1 0</inkml:trace>
  <inkml:trace contextRef="#ctx0" brushRef="#br0" timeOffset="149852.9577">2395 7689 1497 0,'0'0'32'0,"0"0"8"0,0 8 0 0,3-3 4 0,0 6-36 0,3-1-8 16,3 1 0-16,-6 2 0 0,3 3 80 0,0-3 13 16,0 3 3-16,3 0 1 0,-3-3-29 0,0 0-5 15,3 1-2-15,-6-1 0 0,3-3-17 0,0 1-3 16,-3-3-1-16,2 0 0 0,1-3-25 0,-6-5-6 15,0 0-1-15,0 0 0 16,0 0-59-16,0 0-12 0,0 0-2 0,0-5-864 16</inkml:trace>
  <inkml:trace contextRef="#ctx0" brushRef="#br0" timeOffset="150365.7415">2571 7755 1148 0,'3'13'25'0,"0"-8"6"0,0 1 1 0,3 2 0 0,-3 0-32 0,0 0 0 0,3-3 0 0,-6 0 0 15,0-5 103-15,0 0 14 0,0 0 3 0,0 0 1 16,0 0-24-16,0 0-5 0,0 0 0 0,0 0-1 16,0-5-31-16,0-3-7 0,-6-3-1 0,3-2 0 15,0 0-22-15,0-6-5 0,-3 1-1 0,3-1 0 16,0-2-24-16,0 0 0 0,-3 0 0 0,3 0-11 15,3 2 11-15,0 6 0 0,-3 0 8 0,3-1-8 16,3 4 0-16,0 2 0 0,-3-3 0 0,6 6 0 16,0 0 0-16,0-1-16 0,3 4 4 0,0 2 0 0,-9 0 12 0,9 8 0 15,5-3-9-15,-5 0 9 0,-3 3-9 16,6 0 9-16,-6 0-12 0,3 3 12 0,3-1 0 16,-3 1 0-16,-3-3 8 0,3 0-8 15,-6 0 0-15,3 0 0 0,-3 0 0 0,0-3 0 0,-3 3 0 0,0-8 8 16,0 0-8-16,0 0 9 0,0 0 9 0,0 0 2 15,0 0 0-15,0-3 0 0,-3-2-6 0,0-3-1 16,-3-3 0-16,3 1 0 0,-3-3-13 0,3-3 0 16,-3 2 0-16,0-1 0 0,0-1 0 0,-3 2 0 15,3 1 0-15,3 0 0 0,6 0 0 0,-6 5 0 0,0 0 0 0,0 0 0 16,3 3 0-16,3-1 9 0,-3 6-9 0,0 0 8 16,0 0-8-16,0 0-12 0,0 0 2 0,12 3 1 15,0 0 9-15,0 2 0 0,-6 0 0 0,-6-5-8 16,15 8 8-16,-3-3 0 0,-3 3 0 15,0-2 0-15,-1 2-11 0,1 0 0 0,0-6 0 16,-3 4 0 0,-3-4-47-16,-3-2-10 0,0 0-1 0,0 0-539 0,12-2-107 0</inkml:trace>
  <inkml:trace contextRef="#ctx0" brushRef="#br0" timeOffset="150722.1857">2785 7236 1336 0,'-6'24'38'0,"6"-16"8"16,0-8-37-16,-3 5-9 0,-3 6 0 0,6 0 0 16,0 4 61-16,0-1 11 0,0-1 1 0,0 0 1 0,0 0-14 0,6 3-2 15,-6 0-1-15,6-3 0 0,-3 1-18 0,6-1-4 16,-3-5-1-16,3 2 0 0,3-2-16 0,-6 0-3 16,3 0-1-16,0-3 0 0,0-2-2 0,-3 0 0 15,5-3 0-15,-8-3 0 0,3 0 4 0,-3-2 1 16,3-3 0-16,-3 0 0 0,0 0-1 0,-3-5-1 15,0-3 0-15,0 0 0 0,-3-2-6 0,0-1-1 16,0 1 0-16,0-1 0 0,0 3 0 0,0 3-8 16,0 0 12-16,0 5-4 0,3-3-8 0,0 3 0 15,-5 3 0-15,5 0 0 0,0 5 0 0,0 0 10 0,0 0-10 16,0 0 10-16,0 5-10 0,0-5 0 16,5 5 0-16,1 3 0 0,3 0-11 0,-3 0 11 0,0 3-8 15,0-1 8-15,0-2 0 0,0 0-8 0,0 0 8 0,3-2 0 31,-3-4-26-31,-6-2 0 0,6 0 0 0,0-2 0 16,-6 2-60-16,6-6-12 0,0-2-2 0,0 0-705 0</inkml:trace>
  <inkml:trace contextRef="#ctx0" brushRef="#br0" timeOffset="150949.3857">2883 6773 1148 0,'12'19'25'0,"-6"-9"6"0,3 6 1 0,-3 3 0 16,3 2-32-16,3 0 0 0,-3 6 0 0,3-4 0 15,-3 1 86-15,3 3 11 0,0 2 3 0,-4-3 0 0,1 1-23 0,0-3-4 16,3-1-1-16,-3-4 0 16,0-1-41-16,-3 1-9 0,3-3-2 0,-3-3 0 0,0 0-30 0,0-5-6 15,-3 3-2-15,3-6 0 16,-6-5-66-16,0 0-14 0,0 0-2 0,0 0-588 15</inkml:trace>
  <inkml:trace contextRef="#ctx0" brushRef="#br0" timeOffset="151143.4889">2901 7054 1205 0,'0'0'34'0,"0"0"8"0,0-5-34 0,0-1-8 0,0 1 0 0,0 2 0 16,0-2 61-16,0 5 11 0,0-5 1 0,6-3 1 15,-6 5-1-15,3-2 0 0,3 0 0 0,0-1 0 16,3 4-32-16,-3 2-6 0,3-3-2 0,3 3 0 15,-3 0-17-15,3 0-3 0,-3 5-1 0,-1-2 0 16,7 2-12-16,-3 0 9 0,0 1-9 0,-3 2 8 16,0-3-8-16,3 3 0 0,0-3 0 0,0 3-11 31,-3-3-32-31,0 1-6 0,0-1-2 0,-1-2-468 0,1-3-93 0</inkml:trace>
  <inkml:trace contextRef="#ctx0" brushRef="#br0" timeOffset="151731.1065">3273 6834 1344 0,'0'0'38'0,"0"0"8"0,-6 0-37 0,0-2-9 15,0-1 0-15,0 3 0 16,6 0 98-16,-5 0 18 0,-4 0 3 0,3 3 1 0,0-1-41 0,3 1-8 16,-3 2-2-16,3 0 0 0,0 3-37 0,3 3-7 15,3 0-1-15,3-1-1 0,-3 3-10 0,3 1-1 16,0-1-1-16,3 0 0 0,-3-2-11 0,2 2 0 15,1-3 0-15,0 1 0 0,0-3 0 0,0 0 12 16,0 0-12-16,-3 0 12 0,3-3 0 0,-3-2 1 16,0 2 0-16,-3-2 0 0,-3-3-1 0,6 0 0 15,0 0 0-15,-6 0 0 0,3-6-2 0,3 1-1 16,0-6 0-16,-6 4 0 0,3-7 0 0,-6 1 0 16,3-3 0-16,0 0 0 0,0-2-9 0,-3-3 12 15,-3-6-12-15,3 3 12 0,0 3-2 0,0 0 0 0,0 0 0 0,0 0 0 16,0 2 9-16,3 6 1 0,0 0 1 0,-3 2 0 15,3 3-10-15,0 0-3 0,0 8 0 0,0 0 0 16,0 0 14-16,0 0 2 0,0 0 1 0,0 0 0 16,12 8-13-16,-3 0-4 0,-3 0 0 0,3 0 0 15,0 3 1-15,-4-3 0 0,1 2 0 0,-3-2 0 16,3 3-1-16,0-1 0 0,0-4 0 0,-3 1 0 16,3-1-8-16,-3 2 0 0,-3-8 9 0,3 5-9 15,0 3 12-15,-3-8-1 0,0 0-1 0,0 0 0 16,0 0-10-16,0 0 0 0,0 0 0 0,0 0 0 15,0 0 0-15,0 0 0 0,0 0 0 0,9-8 8 16,-3-5-8-16,-3 0 0 0,0-3 0 0,-3 0 0 16,0 0 0-16,0 0-14 0,-3 3 5 0,3 0 1 15,-3-1-5-15,3 6-1 0,0 0 0 0,0 1 0 16,0-1 2-16,6 2 0 0,-3 4 0 0,-3 2 0 16,0 0 1-16,0 0 1 0,12-3 0 0,3 6 0 15,-6 2 2-15,3-2 0 0,-1-3 0 0,-11 0 0 0,12 0 8 0,3 0 0 16,-3 0 0-16,-12 0-8 0,0 0-10 0,15-6-2 15,-3-2 0-15,-3 3 0 16,0 0-26-16,-3-3-6 0,-6 0 0 0,6-5-628 16,-6-1-124-16</inkml:trace>
  <inkml:trace contextRef="#ctx0" brushRef="#br0" timeOffset="151896.9149">3074 6432 2044 0,'-12'11'45'0,"9"-6"10"0,0 0 1 0,0 0 1 0,0 1-45 0,3-6-12 0,0 0 0 0,-6 5 0 15,6-5 0-15,0 0 0 0,0 0 0 0,0 0-604 16,-6 0-122-16</inkml:trace>
  <inkml:trace contextRef="#ctx0" brushRef="#br0" timeOffset="152959.2209">2416 9361 1490 0,'0'0'32'0,"0"0"8"15,0 0 0-15,0 0 3 0,-6-5-35 0,3 2-8 0,0-2 0 0,-3 2 0 16,3-2 52-16,3 2 9 0,-6-2 2 0,0 2 0 16,3 1-15-16,-3 2-4 0,3-3 0 0,-3 0 0 15,0 1-8-15,1 2-1 0,-1 0-1 0,3 2 0 0,-6-2-8 0,6 3-2 16,-3 0 0-16,3 2 0 0,0 3-24 0,0 0 8 15,3 5-8-15,0 3 0 0,0 0 0 0,3 2 0 16,3 1-12-16,0-1 12 0,0 3-9 0,3-5 9 16,-3 0 0-16,5-3 0 0,-5 3 0 0,3-5-8 15,-3-1 8-15,3-4 0 0,-9-6 0 0,0 0 0 16,9 2 0-16,-9-2 0 0,12-5 12 0,-6 0-4 16,0-6-8-16,0-2 12 0,-6 0 10 0,3-3 2 15,0 3 0-15,-6-1 0 0,0-1-12 0,0-1-3 0,3 5 0 16,-6 1 0-16,3-1-9 0,0-2 10 0,0 5-10 0,-6 0 10 15,6 3-10-15,0-1 8 0,-3 4-8 0,6-4 8 16,0 6-8-16,0 0 0 0,0 0 0 16,0 0 8-16,0 0-8 0,0 0 0 0,0-5-10 0,0 5 10 15,0 0-9-15,3-8 9 0,-3 8-8 0,3-8 8 16,0 0-14-16,0-5 2 0,0 0 1 0,-3-3 0 31,0 3-25-31,-3-6-6 0,0-2-1 0,3 0 0 16,-6-3-9-16,3-2-3 0,-3-6 0 0,-3 0 0 0,0 0 25 0,3-2 5 0,-5 2 1 0,2-2 0 15,-6 2 24-15,3 3 0 0,3 2 0 0,0 1-8 16,-3 2 8-16,3 3 0 0,0 2 0 0,3 4 0 16,0 1 0-16,0 4 9 0,3-1-1 0,3 6-8 15,0 5 16-15,0 0-3 0,0 0-1 0,0 0 0 16,9 5-3-16,0 8-1 0,0-2 0 0,3 8 0 16,0-1-8-16,6 6 0 0,-3 2 0 0,3 3 0 15,2 3 0-15,4 5 0 0,0 0 0 0,3 3 8 0,-6 2-8 0,8 1-11 16,1-1 3-16,3 0 0 0,0 1 8 0,-4-4 0 15,1-2 8-15,3-2-8 0,-6-1 0 0,0 1 0 16,-1-6 0-16,-5 0 0 0,0-5 0 0,-3-3 0 16,-3-5 0-16,0-3 0 0,-3-3 14 15,-7-2-2-15,4-2 0 0,-3-6 0 0,-3-3 4 0,-3-5 0 16,0 0 0-16,-3-5 0 0,-3-3 16 0,-3-3 4 16,-2 1 1-16,2-1 0 0,-6-2-9 0,0 3-1 15,-3-1-1-15,0 3 0 0,3 3-3 0,-6 3-1 16,7-1 0-16,-1 3 0 15,0 0-44-15,9 3-9 0,-6-3-1 0,3 5-928 0</inkml:trace>
  <inkml:trace contextRef="#ctx0" brushRef="#br0" timeOffset="153584.8495">2851 8162 1353 0,'0'0'29'0,"0"0"7"0,0 8 0 0,6 0 4 0,-3 6-32 0,8-1-8 15,-8 0 0-15,3 3 0 0,3 0 48 0,3 5 8 16,0-3 1-16,0 1 1 0,0-1-13 0,0 4-2 0,0 1-1 0,3 1 0 15,-3 0-6-15,2 0 0 0,-2 0-1 0,0-6 0 16,0 3 7-16,-3-7 2 0,0-1 0 0,0-3 0 16,0 4-22-16,-3-4-4 0,-3-4-1 0,3 1 0 15,3-1-3-15,-6-1-1 0,-3-5 0 0,0 0 0 16,0 0-1-16,6-8-1 0,0 0 0 0,-3 0 0 16,-3-2-11-16,0 2 0 0,3-3 0 0,2 3 0 15,4-2 0-15,-3 2 0 0,3 0 0 0,-3 0-11 16,6 0-4-16,-3 0-1 0,0 0 0 0,3 5 0 15,0 1-15-15,0-1-3 0,0 0-1 16,-3 3 0-16,-9 0 4 0,11 6 1 0,1 2 0 0,0 0 0 16,-3-1 19-16,0 4 11 0,-3 2-12 0,0 3 12 15,0-3 0-15,-3 6 9 0,-3-1 1 0,0 1 0 16,0-1 19-16,0 4 4 0,-3-1 1 0,0-5 0 16,0 2 15-16,0-5 3 0,-6 1 1 0,3-1 0 15,0-3-24-15,-3-2-5 0,0 0 0 0,0-2-1 16,-2-4-33-16,-1-2-6 0,3-2-2 0,-3-4 0 15,-3-2-152-15,0-2-30 0,0-6-7 0</inkml:trace>
  <inkml:trace contextRef="#ctx0" brushRef="#br0" timeOffset="153834.1701">3050 7943 1190 0,'9'16'33'0,"-3"-11"9"0,3 3-34 0,0 0-8 0,3 0 0 0,0 2 0 16,0 4 75-16,-1-1 13 0,7 3 2 0,-3 0 1 16,3 2-11-16,-3 1-3 0,3 2 0 0,0 3 0 15,-3-1-7-15,2 1-2 0,-2 0 0 0,0 0 0 16,0-3-27-16,0 0-5 0,-3-2-2 0,0-1 0 16,0-2-22-16,0 3-4 0,-4-4 0 0,1 1-8 15,-3-2 0-15,0-4 0 0,0 1 0 0,-3-6 0 31,0 3-36-31,3-3-7 0,-6-5-1 0,0 0-563 0,0 0-112 0</inkml:trace>
  <inkml:trace contextRef="#ctx0" brushRef="#br0" timeOffset="154402.1259">3312 8154 1483 0,'0'0'32'0,"0"0"8"0,0 0 0 0,0 0 2 0,3 3-34 0,3 2-8 0,-3 1 0 0,3 2 0 15,0 0 64-15,0 0 10 0,0 5 2 0,0-3 1 0,0 1-23 0,3-1-5 16,-1 4-1-16,-2-4 0 0,0 1-8 0,0-1-3 16,3-2 0-16,0-2 0 0,-3 2-9 0,0-3-1 15,0-2-1-15,0 2 0 0,0-2-6 0,-6-3-2 16,6-3 0-16,0 0 0 0,0 1-4 0,-3-1-1 16,0-2 0-16,-3 5 0 0,3-14-5 0,0 1 0 15,-6 0-8-15,0 0 12 0,0-1-12 0,-3-1 0 16,3-1 0-16,0 0-10 0,-3 3-6 0,3-3-2 0,0 3 0 15,0-1 0-15,0 6-6 0,-3 0 0 0,3 3-1 16,6 0 0 0,-3 5-5-16,0 0-1 0,0 0 0 0,0 0 0 0,0 0 7 0,6 0 0 15,-6 0 1-15,9 5 0 0,0 3 23 0,0-3 0 0,-3 3-9 0,3-2 9 16,0 2 0-16,0-3 0 0,-1 0 0 0,1-2 9 16,-3 2 52-16,-6-5 11 0,12 0 1 0,-3 0 1 31,3 0-102-31,-3-3-20 0,-3 1-4 0,3-6 0 0,0 0 52 0,-3-3 12 0,0 1 1 0,0-4 1 15,-3 1-4-15,3-3-1 0,0 1 0 0,-3-4 0 16,-6 0-9-16,3 4 0 0,0-4 0 0,-3 3 8 16,0-2-8-16,0 4 0 0,-3 1 0 0,6 0 8 15,-6 0-8-15,0 5 0 0,-3-3 0 0,6 6-11 16,3 5 11-16,-12-5-8 0,3-1 8 0,3 6-8 16,-3 0 8-16,3 6-10 0,-3-4 10 0,6 4-10 15,6 2 10-15,-3-1 0 0,0 1 0 0,0 3 0 16,0 0 0-16,6 2 8 0,0 0-8 0,6 0 8 15,-6 0 8-15,6 1 3 0,0 2 0 0,3-3 0 0,-3-3 12 16,3 4 2-16,-1-6 1 0,1 0 0 0,0-3-10 16,0 0-3-16,0-5 0 0,-3 0 0 15,0-3-11-15,0-4-2 0,-3-1-8 0,0 0 12 0,-1-8-12 0,-2-3-13 16,3 3 2-16,-6-2-687 16,0-3-138-16</inkml:trace>
  <inkml:trace contextRef="#ctx0" brushRef="#br0" timeOffset="158455.2809">4306 7326 1256 0,'0'0'28'0,"0"0"5"0,0 0 2 0,0 0 0 0,0 0-35 0,-9-2 0 0,3 2 0 0,0-6 0 16,0 4 63-16,0-4 5 0,0 1 2 0,1-3 0 16,-1 3 8-16,0 0 2 0,0-3 0 0,-3 2 0 15,3 4-31-15,-6-1-5 0,3 0-2 0,-3 3 0 16,3 0-14-16,0 0-2 0,0 3-1 0,0 0 0 16,-3-3-6-16,3 5-2 0,1 0 0 0,2 1 0 15,-3 2-9-15,6 2-8 0,0-2 12 0,0 3-12 16,6 2 0-16,-3 3 0 0,3 0-12 0,0 2 3 15,3-2 9-15,0 3-10 0,2-1 10 0,4-2-10 16,0 0 10-16,0 0-12 0,0-3 12 0,0 0-12 16,3-2 12-16,0-3-8 0,-6 0 8 0,3-3-8 15,-12-5 8-15,12 0 0 0,-12 0 0 0,11-3-8 16,-11 3 8-16,9-5 0 0,0 0 0 0,-3-3 0 16,-3 0 12-16,-3-3 4 0,0-2 0 0,0 0 1 15,-3-3 3-15,0-3 1 0,0-2 0 0,0 0 0 0,-6-3-21 16,3 0 9-16,-2-5-9 0,-1 3 0 0,0-1 12 0,0 1-12 15,-6-1 12-15,3 4-12 0,-3-4 9 0,0 1-9 16,0 2 0-16,-3-3 9 0,1 1-9 0,-1 2 8 16,-3 0-8-16,6 1 8 0,-3-1-8 0,3 5 0 15,-3 1 0-15,9 2 0 0,-2 3 0 0,2-1 0 16,0 6 0-16,3-2 0 0,3 2 0 0,3 0-9 16,-3 3 9-16,0 2 0 0,3 3-13 0,-3 3 4 15,3-3 1-15,3 8 0 0,3 0-1 0,-3 2 0 16,3 1 0-16,6-1 0 0,0 6 9 0,2 0 0 15,-2-3-9-15,6 6 9 0,0 2 0 0,0 0 0 16,0-2 8-16,0 5-8 0,-1-3 0 0,4 5 0 0,-3-5 0 0,-3 0-11 16,3 1 11-16,-3-1 0 0,0-3 0 0,0 1 8 15,-1-3-8-15,-5-3 0 0,3-2 0 0,0-4 8 16,-3-1-8-16,0-1 0 0,3-2 0 0,-6-3 0 16,0-3 0-16,0-2-12 0,-3 2 12 0,0-5-12 31,0 0-13-31,-3-5-3 0,-3 0-1 0,0-3 0 0,0-3-122 0,-3 1-24 0,0-1-5 15,0 1-310-15,0-1-62 0</inkml:trace>
  <inkml:trace contextRef="#ctx0" brushRef="#br0" timeOffset="158530.4768">4291 7030 540 0,'-6'-19'12'0,"6"12"2"0,0 7 1 0,0 0 0 15,0 0-15-15,0 0 0 0,0 0 0 0,0 0 0 16,9 5 47-16,-6 0 6 0,3 0 2 0,-3 1 0 16,0-1-55-16</inkml:trace>
  <inkml:trace contextRef="#ctx0" brushRef="#br0" timeOffset="158711.3699">4235 6712 2008 0,'0'0'44'0,"0"0"10"0,0 0 2 0,0 0 0 0,0 0-45 0,0 0-11 0,0 0 0 0,0 0 0 16,0 0-15-16,0 0-5 15,0 0 0-15,0 0-563 0,0 0-112 0</inkml:trace>
  <inkml:trace contextRef="#ctx0" brushRef="#br0" timeOffset="159455.2839">4503 6797 1123 0,'0'0'24'0,"0"0"6"0,0 0 1 0,0 0 1 0,0 0-32 0,0 0 0 0,-3-2 0 0,3 2 0 16,-3-3 85-16,3 3 11 0,-9 0 3 0,3 0 0 16,6 0-17-16,-6 3-3 0,0-1-1 0,-3 3 0 15,0 1-27-15,3-1-6 0,-3 3-1 0,3 0 0 16,3 2-12-16,0-2-2 0,-3 6-1 0,3-4 0 16,0 3-21-16,0-2-8 0,3 0 0 0,0 2 0 15,0-5 8-15,3 2-8 0,0 1 0 0,3 0 0 16,-3-4 0-16,3 4-12 0,3-3 1 0,3 0 0 15,3-3 3-15,-3 1 0 0,-3-4 0 0,6 1 0 16,-3-3 8-16,-1 2-8 0,1-2 8 0,0 3-8 16,0 0 8-16,-3-3 0 0,-9 0 0 0,12 5 0 0,-3-2 12 15,-3 2-1-15,-3 3-1 0,0 3 0 0,-3-4 25 0,3 1 5 16,-3 3 0-16,0 0 1 0,-3-1-2 0,-3-2-1 16,3 3 0-16,-3-1 0 0,0 1-18 0,3-3-3 15,-3-3-1-15,3 0 0 0,-3 1-16 0,0-6-11 16,3 0 2-16,-3-3 0 15,3-2-159-15,-3-1-31 0,0-2-6 0</inkml:trace>
  <inkml:trace contextRef="#ctx0" brushRef="#br0" timeOffset="159719.5427">4446 6517 1206 0,'0'0'26'0,"6"5"6"0,0 0 0 0,0 3 3 0,3 0-35 0,0 3 0 0,0-3 0 0,3 2 0 16,2 3 77-16,-2 1 9 0,3-1 2 0,0 5 0 15,0-2-13-15,3 3-3 0,-6-1 0 0,3 1 0 16,0 2-22-16,-1-2-5 0,1 2-1 0,-3-3 0 16,0 3-27-16,0-2-5 0,-3-1-2 0,0 1 0 15,0-3-10-15,-3-6 0 0,0-2 0 0,0 0 8 16,-3 3-8-16,0-3-11 0,0-3 3 0,-3-5 0 15,0 0-53-15,0 0-11 0,0 0-1 0,0 0-462 16,0 0-92-16</inkml:trace>
  <inkml:trace contextRef="#ctx0" brushRef="#br0" timeOffset="160242.2405">4476 6765 1263 0,'3'-5'28'0,"-3"5"5"0,0-8 2 0,0 3 1 0,0 5-36 0,0 0 0 16,9-8 0-16,-6 3 0 0,3-3 36 0,0 2 1 15,3 4 0-15,-4-4 0 0,4 1-12 0,-3 3-2 16,3-6-1-16,0 8 0 0,3-3-14 0,-3 0-8 0,0 3 8 0,3 0-8 16,0 0 0-16,0 0 0 0,0 6 0 0,0-4 0 15,-1 4 8-15,1-1-8 0,-3 0 10 0,0 3-10 16,0 0 20-16,0 3-3 0,0-3 0 0,-3 2 0 16,3-2 22-16,-3 0 4 0,0 0 1 0,0 0 0 15,-3-3 5-15,-3 0 2 0,0-5 0 0,6 6 0 16,-6-6-13-16,0 0-2 0,0 0-1 0,0 0 0 15,0 0-6-15,0 0-1 0,0 0 0 0,-3-6 0 16,0-1-14-16,0-4-3 0,3 3-1 0,-6-3 0 16,3 3-2-16,-3-2-8 0,0-1 12 0,0-2-4 15,3 5-8-15,-3-2 8 0,3-4-8 0,0 6 8 16,-3-2-8-16,6 2 0 0,-3-3 0 0,3 3 0 16,0-2 0-16,0 2 0 0,0 0-9 0,0 0 9 15,3 3 0-15,3-3-10 0,-6 2 10 0,3-2-8 16,0 3 8-16,3 3-10 0,0-4 10 0,-6 6-10 15,3-5-6-15,3 0 0 0,0 2-1 0,0-2 0 16,-6 5 1-16,6 0 1 0,0-3 0 0,0 0 0 0,0 3 15 16,0 0-12-16,-6 0 12 0,5 0-12 0,-5 0 12 15,9 3 0-15,-3 0 0 0,3 2-9 0,-3-2 9 16,3-1-8-16,-6 1 8 0,6 2-8 0,-3 3 8 0,0-5 0 16,0 2 0-16,0 0 0 0,0 1 0 0,-6-6 0 15,3 2 0-15,3 4 0 0,-6-6 0 0,3 5 0 16,3-2 0-16,-6-3 8 0,0 0-8 0,0 0 0 15,3 5 0-15,0 0 0 0,3-2 0 0,-6-3 0 0,0 0 0 16,0 0 0 0,0 0-20-16,0 0-9 0,0 0-2 0,0 0-549 0,0 0-111 0</inkml:trace>
  <inkml:trace contextRef="#ctx0" brushRef="#br0" timeOffset="160445.4989">4660 6207 1926 0,'0'0'42'0,"0"0"9"0,-3-5 1 0,3 5 3 0,0 0-44 0,0 0-11 0,0 0 0 0,0 0 0 16,0 0 52-16,0 0 9 0,0 0 2 0,0 5 0 15,3 0-46-15,-3-5-9 0,0 0-8 0,0 0 12 16,0 0-22-16,0 6-4 0,0-6-1 0,0 0 0 16,0 0-58-16,0 0-12 0,0 0-3 15,0 0 0-15,0 0-52 0,0 0-12 0,0-8-1 16,3 0-495-16</inkml:trace>
  <inkml:trace contextRef="#ctx0" brushRef="#br0" timeOffset="160867.0679">4669 6038 1018 0,'0'0'28'0,"3"5"8"0,-3-5-28 0,6 5-8 16,0 1 0-16,0 4 0 0,3-2 89 0,0 5 17 16,0-5 3-16,0 3 1 0,3 2-18 15,0 3-4-15,0 0-1 0,-1 0 0 0,1 2-23 0,3-2-4 16,0 3 0-16,-3 2-1 0,3 0-4 0,-3-2-1 15,-6-1 0-15,3 1 0 0,0 2-19 0,0-3-4 16,0-2-1-16,-1 0 0 0,-2-5-14 0,0 2-4 16,-3-8 0-16,3 6 0 0,-3-6 0 0,-3 0-1 0,0 1 0 0,0-6 0 15,0 0 4-15,0 0 1 0,0 0 0 16,0-8 0-16,-3 0-16 0,-3-3 8 0,3 1-8 0,-3-4 0 16,0 1 0-16,6 0-16 0,0 0 1 0,-3-3 1 15,0 3 6-15,6 2 8 0,0-2-13 0,3 0 5 16,0 2 8-16,3 3-10 0,-3 0 10 15,6 3-10-15,0-3 1 0,-3 3 0 0,3 5 0 16,0 0 0-16,3-3 9 0,-3 3-13 0,-1 3 5 16,1 2 8-16,-3 0 0 0,0-2 0 0,0 2 9 15,-3 3-1-15,0 5 24 0,-3-5 4 0,3 3 2 0,-3 2 0 16,0 3 10-16,0 0 1 0,-6-3 1 0,6 0 0 16,-6 6-11-16,3-6-3 0,-3 3 0 0,0-6 0 15,0 1-6-15,0 0-2 0,-3-4 0 0,3 4 0 16,-3-6-16-16,0 3-3 0,0-5-1 0,-3 0 0 15,0 5-8-15,3-6-16 0,-2-2 4 0,-1 3 1 16,-3-6-42-16,3 1-9 0,0-1-2 0,0-2 0 16,3-3-141-16,0-3-29 0,-3 0-6 0</inkml:trace>
  <inkml:trace contextRef="#ctx0" brushRef="#br0" timeOffset="161262.2036">5116 6033 1450 0,'0'0'32'0,"0"0"6"0,3 5 2 0,3 3 1 0,-3 2-33 0,0-2-8 0,3 3 0 15,-3-1 0-15,3 1 64 0,-3 0 10 0,2-1 2 0,1 1 1 16,0-1-29-16,0 1-5 0,3 0-2 0,0-1 0 16,0 3-1-16,-3 1-1 0,0-1 0 15,3 0 0-15,0-2-7 0,-3-3 0 0,0-1-1 0,3 1 0 16,-3-2-9-16,0-1-2 0,0-2 0 0,-6-3 0 15,0 0-8-15,9 2-3 0,-9-2 0 0,2-2 0 16,-2 2 2-16,3-6 0 0,3-2 0 0,-6-2 0 16,3 2-11-16,-3-3 0 0,0 1 9 0,-3-1-9 15,0 1 0-15,0-4 0 0,-2-2-12 0,2 6 4 16,0-3-4-16,0 5-1 0,-3-3 0 0,3 3 0 16,3 3 3-16,-3 0 1 0,3 5 0 0,0 0 0 15,0 0-7-15,0 0-2 0,0 0 0 0,0 0 0 16,0 0 18-16,3 5-10 0,3 3 10 0,0 0-8 15,2 0 8-15,-2-3-10 0,-6-5 10 0,9 8-10 16,0 0 10-16,0-3-8 0,0 3 8 0,-9-8-8 16,9 3-7-16,-9-3-1 0,0 0 0 0,0 0 0 15,12-3-56-15,-3-2-11 0,-6-3-2 0,3 0-459 16,-3-5-91-16</inkml:trace>
  <inkml:trace contextRef="#ctx0" brushRef="#br0" timeOffset="161506.8369">5211 5620 992 0,'0'0'28'0,"6"8"7"0,3-3-35 0,-3 3 0 0,0 0 0 0,0 2 0 16,3 4 106-16,3 2 14 0,-6-3 4 0,2 3 0 16,4 0-29-16,0-1-6 0,-3 4-1 0,3-3 0 15,-3 2-12-15,3 1-2 0,0 2-1 0,0 0 0 16,-3-2-36-16,0 5-7 0,0-3-2 0,0 0 0 15,-1-3-19-15,-2 1-9 0,3-6 8 0,-3 3-8 16,0-3 0-16,3-2-16 0,-6-1 3 0,0 1 0 31,0-6-43-31,-3-5-9 0,0 0-2 0,0 0-501 0,0 0-100 0</inkml:trace>
  <inkml:trace contextRef="#ctx0" brushRef="#br0" timeOffset="161729.8468">5303 5961 1411 0,'3'-16'31'0,"0"11"6"0,-3 0 2 0,0-3 1 0,3-3-32 0,-3 3-8 0,3 0 0 0,0 0 0 16,0 3 84-16,3 0 15 0,-3-1 3 0,-3 1 1 16,0 0-52-16,0 5-11 0,6-5-1 0,-6 5-1 15,0 0-2-15,0 0-1 0,9 0 0 0,-3 0 0 16,3 2 8-16,-3-2 1 0,0 5 1 0,3 1 0 0,-3 2-5 0,3 0 0 16,-3 5-1-16,2-3 0 0,-2 4-10 0,0-1-1 15,0-3-1-15,0 1 0 0,-3-3-18 0,0-3-9 16,-3-5 10-16,0 0-10 15,0 0-17-15,0 0-10 0,0 0-1 0,0 0-1 16,6-5-130-16,-3-3-25 0,-3-5-6 0,0 2-394 16,3-2-78-16</inkml:trace>
  <inkml:trace contextRef="#ctx0" brushRef="#br0" timeOffset="162256.0724">5580 5736 1584 0,'0'0'35'0,"0"0"7"0,0 0 2 0,0 0 0 0,-3-5-36 0,3 5-8 0,0 0 0 0,-6 0 0 15,0-3 72-15,6 3 12 0,-3-2 2 0,3 2 1 16,-9 2-31-16,6 1-5 0,3-3-2 0,-6 5 0 16,3 3-21-16,0 0-4 0,3-3 0 0,0 3-1 15,0 0-23-15,0 0 0 0,3 0 0 0,0 0 0 16,3 0 0-16,-3 0 0 0,3 0 0 0,0-3 0 16,0 3 0-16,-3-3 0 0,3 3 0 0,0-2 0 15,0-4 0-15,0 1 0 0,-6-3 0 0,6 5 0 16,-6-5 0-16,6 0 12 0,-6 0-4 0,0 0 0 15,6-2 2-15,-3-4 1 0,3 4 0 0,-3-6 0 16,-3 0-2-16,0 0 0 0,-3 0 0 0,3-3 0 16,0-2-9-16,0-3 0 0,-3 0 0 0,0-2 8 15,0 2-8-15,3 3 10 0,-3-1-10 0,3 4 10 16,-3-3-2-16,3 2-8 0,0 0 12 0,0 4-4 16,0 1-8-16,0 6 0 0,0 0 0 0,0 0 8 15,3-5-8-15,-3 5 0 0,0 0 0 0,9 0 0 0,-3 0 0 16,0 3-9-16,3-1 9 0,-3 4 0 0,0-1-8 0,2 0 8 15,-5 0 0-15,6 1 0 0,-3-4 0 0,0 4 0 16,0-1 0-16,0 0 0 0,0 0 0 0,0 1 0 16,0-1 0-16,-6-5 0 0,0 0 0 0,9 0 0 15,-9 0 0-15,6 0 9 0,0 0 0 0,-6 0 0 0,6-8 0 0,0 3 0 16,-3 0-9-16,0-3 10 16,-3 0-10-16,3 0 10 0,-3-3-10 0,3 1 10 0,-3-1-10 0,3 3 10 15,-3-3-10-15,3 1 0 0,-3-1 0 0,6 1 0 16,-3 2-8-16,6-3-1 0,-4 3 0 0,4 3 0 15,-3 0-4-15,3-1-1 0,-3 4 0 0,3-1 0 16,0 0 14-16,-3 1-11 0,-6 2 11 0,9 0-10 31,-3 0-22-31,3 0-4 0,3 0 0 0,-6-3-613 0,-6 3-123 0</inkml:trace>
  <inkml:trace contextRef="#ctx0" brushRef="#br0" timeOffset="162422.4842">5419 5657 2264 0,'0'0'50'0,"0"0"10"0,0 0 3 0,0 0 0 16,0 0-51-16,0 0-12 0,0 0 0 0,0 0-668 15,0 0-137-15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51:51.4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20668 12541 1346 0,'0'0'29'0,"0"0"7"0,0 0 0 0,3-5 3 0,0 2-31 0,3 1-8 16,-6 2 0-16,6-3 0 0,0 0 64 0,-6 3 12 16,0 0 3-16,0 0 0 0,0 0-15 0,6 3-4 15,-6-3 0-15,6 8 0 0,0 0-8 0,-3 0-3 16,0 5 0-16,0 0 0 0,-3 6-19 0,3-1-4 15,-3 4-1-15,0 1 0 0,-3 4-10 0,3 2-3 16,-3 0 0-16,0 0 0 0,-3 3-12 0,0 0 9 16,0-1-9-16,0 4 8 0,0 2 13 0,-3-5 3 0,3 2 0 0,-3-2 0 15,0-1-24-15,1-1-13 0,2-4 1 0,0 0 1 16,-3-2 11-16,3-5 11 16,0-1-3-16,0-2 0 0,0 0-8 0,3-3 0 0,-3-2 0 0,3-1 8 15,0-2-24-15,3-8-4 0,0 0-2 0,0 0 0 31,0 0-134-31,0 0-28 0,0-8-4 0</inkml:trace>
  <inkml:trace contextRef="#ctx0" brushRef="#br0" timeOffset="629.0997">20713 12613 950 0,'0'0'20'0,"0"0"5"0,0 0 1 0,0 0 2 0,0 0-28 16,0 0 0-16,0 0 0 0,0 0 0 0,0 0 56 0,0 0 5 16,0 0 2-16,0 0 0 0,0 0-19 0,0 0-3 15,0 0-1-15,0 0 0 0,0 0 5 0,0 0 1 16,0 0 0-16,0 0 0 0,0 0-3 0,0 0-1 16,6-6 0-16,-6 6 0 0,0 0 6 0,0 0 2 15,6 0 0-15,-6 0 0 0,0 0-22 0,0 0-5 16,0 0-1-16,6 0 0 0,-6 0 11 0,0 0 3 15,0 0 0-15,0 8 0 0,0-8-24 0,0 0-4 16,0 0 0-16,3 6-8 0,-3-6 12 0,0 5-4 16,0-5 0-16,0 0-8 0,-3 8 12 0,3-3-12 0,0-5 12 0,0 8-12 15,0 0 8-15,0 0-8 0,0 3 0 0,-3-1 0 16,3 1 16-16,0 2-3 0,0 0-1 0,0 3 0 16,0 0 2-16,0 2 0 0,0 1 0 0,0-1 0 15,0 1 0-15,3 0 0 0,3-1 0 0,-3-2 0 16,0 0-2-16,0-3-1 0,3 0 0 0,0 0 0 15,-3-5-11-15,6 3 0 0,-4-3 9 0,4-3-9 16,0-2 12-16,0 0-3 0,0-3 0 0,-9 0 0 16,9-6 0-16,3-2 0 0,-3-2 0 0,3-1 0 15,3-5-1-15,-3 3 0 0,0-8 0 0,-1 2 0 16,1-2-8-16,-3-3 10 0,3 1-10 0,-3-1 10 16,0-3-10-16,-3 3 0 0,0-2 0 0,-3 0 8 15,3 2-8-15,-3 3 0 0,0-3 9 0,0 5-9 16,-3 1 0-16,3-1 0 0,-3 6 0 0,0 2 0 15,0 1 0-15,3 2 0 0,-6 0 0 0,3 3 0 0,0 5 0 16,0 0 0-16,0 0 0 0,0 0 0 0,0 0 0 0,3 10-10 16,-3 1 10-16,0 2-13 0,0 0 13 0,0 3 0 15,0 3-10-15,0-1 10 0,0 6 0 0,0 0 0 16,0 2-9-16,0 3 9 0,0-2 0 0,0-1 0 16,0-2 0-16,0 0 0 0,3-3 0 0,-3 0 0 15,0-2 0-15,3-1 0 0,0 1-17 0,3-3-7 16,-3-6 0-16,0 3-1 15,3-5-138-15,0 3-27 0,2-3-6 0</inkml:trace>
  <inkml:trace contextRef="#ctx0" brushRef="#br0" timeOffset="919.8083">21183 12819 1576 0,'0'0'35'0,"0"0"7"0,-3 5 2 0,3 3 0 0,0 3-36 0,0-3-8 0,-3 2 0 0,3-2 0 16,-6 6 67-16,6-1 11 0,0 0 2 0,0 0 1 15,0 0-27-15,0 3-6 0,3 0 0 0,-3 0-1 16,0 0-12-16,0 3-3 0,3-4 0 0,-3 4 0 16,3-3-20-16,0 2-4 0,-3 1 0 0,6-3-8 15,0 0 8-15,0-3-8 0,-3-3 0 0,3 4 0 16,0-6 0-16,3 2 0 0,3-2 0 0,-3-3 0 0,0 1 8 15,3-1-8-15,0-2 0 0,-1-1 0 16,1-2-16-16,3 0-9 0,-3-2-3 0,0-1 0 16,3-2-44-16,-3 2-8 0,-12 3-3 0,12-8-487 15,0 3-98-15</inkml:trace>
  <inkml:trace contextRef="#ctx0" brushRef="#br0" timeOffset="1130.0572">21121 13078 1684 0,'0'0'37'0,"0"0"8"0,0 0 2 0,0 0 0 0,0 0-38 0,0 0-9 0,6-2 0 0,-6 2 0 16,9-3 70-16,0 0 12 0,-3-2 2 0,2 2 1 16,4-2-29-16,-3 3-5 0,3-1-2 0,-3-2 0 15,6 2-37-15,-3 0-12 0,0 1 0 0,3-1 0 16,0 0 0-16,-4 3-20 0,4 0 2 0,-3-2-616 15,0-1-123-15</inkml:trace>
  <inkml:trace contextRef="#ctx0" brushRef="#br0" timeOffset="1343.3804">21493 12991 1634 0,'0'0'46'0,"3"3"11"0,3-1-45 0,-6-2-12 0,0 0 0 0,6 0 0 16,0 0 70-16,3 0 12 0,-3 0 2 0,5 0 1 0,-2 0-17 16,3-2-3-16,3 2-1 0,0 0 0 0,0-3-48 0,0 0-16 15,3 1 10-15,3 2-10 0,-1-6 0 0,1 6 0 16,0-5 0-16,0 3 0 16,3-4-75-16,-6 4-7 0,-1-1-2 0,1 0-492 15,0 1-98-15</inkml:trace>
  <inkml:trace contextRef="#ctx0" brushRef="#br0" timeOffset="1506.8546">21930 12843 1482 0,'-3'10'42'0,"3"-2"9"0,-3 0-41 0,3 3-10 0,0 2 0 0,-3 0 0 16,0 3 92-16,3 0 16 0,-2 0 3 15,2 3 1-15,-6 2-38 0,3 0-7 0,3-3-2 0,0 1 0 16,0-3-49-16,0 0-16 0,0 0 8 0,3-3-621 15,-3 3-124-15</inkml:trace>
  <inkml:trace contextRef="#ctx0" brushRef="#br0" timeOffset="2421.3205">20668 13962 1591 0,'0'0'35'0,"0"0"7"0,0 0 2 0,0 0 0 0,0 0-35 0,0 0-9 0,0 0 0 0,0 0 0 15,0-5 46-15,0 5 7 0,6-3 2 0,3 0 0 16,-3 3-20-16,6 0-4 0,0-2-1 0,3-1 0 16,3 3 10-16,0 0 3 0,-1-2 0 0,7-4 0 15,3 4-29-15,-3-4-6 0,6 1 0 0,-4 0-8 16,1-1 12-16,0 1-12 0,3-3 12 0,-3 0-12 15,-4 3 8-15,1-3-8 0,0 3 0 0,0-3 0 16,-3 3 8-16,-1 2-8 0,1-2 0 0,-3 2 0 16,0 0-14-16,-3 1-10 0,-3-1-1 0,-3 3-586 15,0 0-117-15</inkml:trace>
  <inkml:trace contextRef="#ctx0" brushRef="#br0" timeOffset="2946.177">20692 14010 1558 0,'0'0'34'0,"0"0"7"0,0 0 2 0,0 0 1 0,0 0-35 0,0 0-9 0,6-6 0 0,0 4 0 16,-6 2 16-16,6-3 2 0,3 0 0 0,0 1 0 15,0-1 29-15,0 1 5 0,6-1 2 0,-3 0 0 16,-1 1-22-16,4 2-5 0,3 0-1 0,-3 2 0 16,3-2-5-16,0 3-1 0,-3-3 0 0,2 5 0 15,-2-5-12-15,3 5-8 0,-3 1 10 0,0-1-10 16,0 0 9-16,0 1-9 0,-6 2 8 0,3 0-8 16,-3 2 8-16,-1 1-8 0,-2-1 8 0,3 1-8 15,-3 2 0-15,-3 3 8 0,0-3-8 0,0 3 0 16,0 0 0-16,-3 2 8 0,-3 1-8 0,-3 2 0 15,3 0 0-15,-3 0 0 0,-3 1 0 0,0 1 0 16,-2 4 8-16,-1-3-8 0,0 0 8 0,-3 2-8 16,0-2 9-16,-3 0-9 0,6-1 10 0,-3-1-10 0,0-1 23 15,1 0-2-15,-1-5 0 0,3 2 0 0,3-4 7 0,0-1 0 16,0 0 1-16,6-2 0 0,0-3-10 0,0-1-3 16,0-1 0-16,3-6 0 0,0 0-7 0,0 0-1 15,0 0-8-15,9 2 12 0,0-2-1 0,3-2-1 16,0 2 0-16,6-3 0 0,-1 0-2 0,1-2-8 15,0 3 12-15,0-1-4 0,3 0-8 0,0 1 0 16,-3-1 0-16,2 0 8 0,-2 3-8 0,0-2 0 16,3 2 0-16,-3-3 0 0,0 3-22 0,3-3 0 15,-4 3 0-15,4-2 0 16,0-1-42-16,-3 3-9 0,-3 0-2 0,3-3-568 0,-3 1-113 16</inkml:trace>
  <inkml:trace contextRef="#ctx0" brushRef="#br0" timeOffset="3279.581">21412 14216 1566 0,'3'0'34'0,"-3"0"7"0,0 0 2 0,3 3 1 0,0 2-35 0,-3-5-9 0,3 8 0 0,3 0 0 16,-3 0 56-16,3 0 10 0,-3 2 2 0,0-2 0 15,3 3 0-15,-3 2 0 0,0 0 0 0,0 3 0 16,0 0-10-16,0 3-2 0,-3-1 0 0,3 1 0 16,-3 2-24-16,0 0-6 0,0 0-1 0,3 0 0 15,-3 3-15-15,0-5-10 0,0 2 12 0,0-3-12 0,3-2 33 0,0 0 0 16,-3 0 0-16,3-3 0 16,0-2-33-16,3 2 0 0,-3-5 0 0,0 0 0 15,3 0 0-15,0 0 0 0,3-6 0 0,0 4-12 0,0-6 12 0,-1 0 0 16,1-3 12-16,3 0-12 15,-3-2-14-15,3 2-10 0,-3-2-1 0,0-3-1 16,0 3-50-16,0-3-11 0,3 3-1 0,-6-3-568 16,0 0-114-16</inkml:trace>
  <inkml:trace contextRef="#ctx0" brushRef="#br0" timeOffset="3472.7085">21386 14542 1699 0,'0'0'37'0,"3"0"8"0,3-3 2 0,3 3 1 0,-1-5-39 0,1-1-9 0,-3-2 0 0,3 3 0 15,3 0 64-15,0-1 10 0,0 1 2 0,0 0 1 16,-3 0-50-16,3 2-11 0,0-2-1 0,0-1-1 16,-1 1-14-16,-2 2-16 0,6 1 3 0,-3 2-581 15,-3-3-116-15</inkml:trace>
  <inkml:trace contextRef="#ctx0" brushRef="#br0" timeOffset="3645.2337">21734 14438 1332 0,'12'-2'29'0,"-12"2"7"0,0 0 0 0,9 0 1 16,3 0-29-16,0 0-8 0,-3-3 0 0,-1 3 0 0,4-3-10 0,-3 1-3 15,3-4-1-15,3 4 0 16,-3-1-21-16,0-2-4 0,3 0-1 0</inkml:trace>
  <inkml:trace contextRef="#ctx0" brushRef="#br0" timeOffset="3847.9404">22076 14108 1602 0,'0'0'35'0,"0"10"7"0,0 1 2 0,0 2 1 0,0 3-36 0,0 0-9 0,3 0 0 0,-3 5 0 16,-3 0 112-16,3 3 21 0,0 5 4 0,0 0 1 15,-3 0-46-15,3 3-8 0,3-3-3 0,0 3 0 16,0-3-45-16,3-3-10 0,-3 1-2 0,3-1 0 16,0-5-33-16,3 3-7 0,3-3-2 0,0 0-705 15,-3-5-141-15</inkml:trace>
  <inkml:trace contextRef="#ctx0" brushRef="#br0" timeOffset="5904.0772">20037 15745 1436 0,'0'0'32'0,"0"0"6"0,0 0 2 0,0 0 0 0,0 0-32 0,0 0-8 16,0 0 0-16,0 0 0 0,0 0 24 0,0 0 3 15,0 0 1-15,0 0 0 0,3 8-2 0,-3 11 0 16,0-6 0-16,0 8 0 0,3-2-6 0,-3 2-2 15,0 3 0-15,3 0 0 0,-3-3 0 0,3 0 0 16,0 3 0-16,0-3 0 0,0 0 0 0,0-2 0 16,3-6 0-16,0 5 0 0,-3-4-18 0,6-4 0 0,-3 1 0 15,0-6 0-15,3 3 15 0,-3-5-1 16,0-3 0-16,0-3 0 0,3 0 10 0,-4-2 1 16,1-3 1-16,3-3 0 0,-3 1 6 0,0-6 0 0,0 3 1 0,0 0 0 15,0-3-19-15,-3 2-4 0,0 1-1 0,0 0 0 16,0 2-9-16,-3 1 10 0,0 2-10 0,3 0 10 15,-3 8-10-15,3-5 0 0,-3 5 0 0,0 0 8 16,0 0-8-16,0 0-12 0,6 8 2 0,0-3 1 16,0 5 1-16,3-2 0 0,-3 0 0 0,3 0 0 15,-3 0 8-15,3 0 0 0,-1 0 0 0,1-3-8 16,0 3 8-16,0-8 0 0,0 8 8 0,-3-5-8 16,3 0 0-16,0-3 0 0,0 0 0 0,0 0-8 15,3 0 16-15,-3-3 3 0,-6-2 1 0,0-1 0 16,3-2 4-16,0 0 2 0,-3 0 0 0,0 1 0 0,2-4-6 0,-2 0 0 15,-3 1-1-15,3-1 0 0,-3-2-19 0,3 0-4 16,-3 0-1-16,3-3-639 16,0-3-127-16</inkml:trace>
  <inkml:trace contextRef="#ctx0" brushRef="#br0" timeOffset="6903.0071">20543 15311 1148 0,'0'0'25'0,"0"11"6"0,3 0 1 0,0 4 0 0,0 4-32 0,-3 2 0 0,3 3 0 0,0-3 0 15,-3 6 56-15,3-1 4 0,-3 1 2 0,3 2 0 16,-3 0-13-16,0 2-2 0,0 1-1 0,-3-3 0 16,3 3-1-16,0-3 0 0,-3-2 0 0,3-1 0 15,-3-2 0-15,3 0 0 0,0-3 0 0,0-3 0 16,-3 1-2-16,3-6-1 0,0 0 0 15,0 1 0-15,0-6-6 0,0 2 0 0,3-5-1 0,-3-5 0 16,0 0-2-16,0 0 0 0,0 0 0 0,0 0 0 16,0 0-10-16,3-5-3 0,0 0 0 0,3-8 0 15,-3-1-10-15,0 4-2 0,3-6-8 0,-3-3 12 16,0 1-12-16,3-3 0 0,0 5-9 0,-3 0 9 16,3 3 0-16,-3 0 0 0,3-1 0 0,0 6 0 15,-3 3 0-15,0 0 0 0,-3 5 0 0,6-3-9 16,0 3 0-16,-6 0 0 0,6 5 0 0,-1-2 0 15,1 5 1-15,0-3 0 0,3 6 0 0,-3-3 0 0,3 2 8 16,0-2-8-16,0 0 8 0,0 0-8 0,0-2 8 16,3 1 0-16,0-1 0 0,0-1 0 0,0 0 0 0,-1-2 0 15,4-3 0-15,0 0 0 0,-3 0 0 0,0 0 11 16,-3-3-3-16,3-2 0 0,0 0-8 0,0-1-11 16,0-1 3-16,-4-1 0 0,1 0 8 0,0-3 0 15,-3 0 0-15,0 1 0 0,0-1 0 0,-3-2 0 16,-3 8 0-16,0-3-8 0,3 0 8 0,-9 0 0 15,3 0 0-15,-3 0 0 0,3 3-19 0,-3 0 2 16,3 2 0-16,3 3 0 0,-9-3 5 0,6 3 0 16,-2 3 1-16,-1 0 0 0,0 4-5 0,3 1 0 15,-3 3-1-15,6-3 0 0,-3 5 17 0,0-5-12 16,6 5 12-16,-3 6-10 0,0-6 10 0,3 0 0 0,0 1 0 0,0-1 0 16,6 0 0-16,-3 0 0 0,-1 0 10 0,1-5-10 15,3 0 11-15,0 3-11 0,-3-6 12 0,3 3-12 16,3-5 14-16,-3-1-4 0,0-2-1 0,0 0 0 15,0 0 3-15,0 0 1 0,0-5 0 0,0 0 0 16,0 0 2-16,-1-3 0 0,-2 0 0 0,0-3 0 16,3-5-7-16,0 3 0 0,-3 0-8 0,0 0 12 15,3-3-12-15,-3 0 8 0,0 0-8 0,-3 0 0 16,3 3 8-16,0 2-8 0,-3 1 0 0,0-4 0 16,0 6 0-16,-3-2 0 0,0 2 0 0,3 3 0 15,0 2 0-15,-3 3 8 0,0 0-8 0,0 0 0 16,0 0 0-16,0 0-15 0,0 0 3 0,3 8 1 15,0 0 0-15,0 0 0 0,0 2 0 0,3-2 0 0,-3 3 20 16,0-3 4-16,2 5 1 0,-2-2 0 16,3-3-14-16,0 0 0 0,3-1 0 0,0 1 0 15,0 0-18-15,0 0 0 0,0-5 0 0,3 2 0 0,0-2 18 0,0 0 0 16,-3-3 0-16,0-3 0 0,2 0 0 0,1 1 0 16,-3-6 0-16,0 2 0 0,3-2 0 0,3-2 0 15,-3 2 0-15,0-3 0 0,-3-2 0 0,3 0-8 16,-3 2 8-16,0-2 0 0,-3 2-22 0,-1 1 2 15,-2-3 1-15,-3 2 0 16,0-5-15-16,-3 8-3 0,-2-2-1 0,-1 2 0 16,0-3 6-16,0 6 2 0,-3 0 0 0,0-1 0 0,0 6 21 15,3 3 9-15,-6 2-8 0,6 0 8 0,-3 1 0 0,0 4 17 0,6 1-2 16,-3 2-1-16,0 0 17 0,6 3 3 0,-3 0 1 16,3 0 0-16,3 3 2 0,3-4 1 0,-3 1 0 0,6-2 0 15,3 1-10-15,-3 1-3 0,0-2 0 0,6-1 0 16,-3-5-9-16,3 2-3 0,-1-2 0 0,4-3 0 15,0 1-13-15,3-4-12 0,0-2 3 0,3 0-667 16,-3-2-132-16</inkml:trace>
  <inkml:trace contextRef="#ctx0" brushRef="#br0" timeOffset="7390.4443">22171 15221 1519 0,'0'0'43'0,"0"0"9"0,0 0-41 0,0 0-11 0,0 0 0 0,0 0 0 15,0 0 52-15,0 0 9 0,0 0 2 0,0 0 0 16,0 0-5-16,0 0-1 0,9 3 0 0,9 0 0 16,0-3-17-16,0-3-4 0,0 3-1 0,3-5 0 15,5 2-11-15,-2-2-3 0,0 0 0 0,-3 2 0 16,0-2-13-16,3-1-8 0,-4 1 8 0,1 0-8 16,0 2 8-16,-3-2-8 0,0 2 8 0,-3-2-8 15,3 2 8-15,-4 1-8 0,1 2 8 0,-3 0-8 16,-3-3-8-16,0 3-7 0,0 0-1 0,-3 0 0 15,-6 0-51-15,0 0-10 0,0 0-3 16,0 0-489-16,0 0-99 0</inkml:trace>
  <inkml:trace contextRef="#ctx0" brushRef="#br0" timeOffset="7851.04">22139 15240 1558 0,'0'0'34'0,"0"0"7"0,0 0 2 0,-6 3 1 0,6-3-35 0,0 0-9 16,0 0 0-16,0 0 0 0,0 0 55 0,0 0 9 16,0 0 1-16,0 0 1 0,0 0-27 0,6 0-6 15,3 0-1-15,3 0 0 0,-1 2-22 0,1 1-10 16,3 0 8-16,-15-3-8 0,18 2 0 0,6 1 0 0,-6 0 0 0,-3 2 0 16,6-3 0-16,-4 1 0 0,1 5 0 0,0-5 0 15,0 2 0-15,-9 0 8 0,9 3-8 16,-6-2 0-16,0 1 0 0,-4 1 8 15,1 3-8-15,-3 0 0 0,0-1 10 0,-3 3-10 0,0 3 12 16,-3-3-12-16,0 3 10 0,-3 3-10 0,0-3 8 0,-3 2-8 16,0 1 8-16,-3 2-8 0,1 0 8 0,-1 0-8 15,-3-2 9-15,-3 5-9 0,0-6 10 0,3 3-10 16,0-5 16-16,-6 8-4 0,6-8 0 0,0 2 0 16,4-2 16-16,-4 0 4 0,-3-8 0 0,6 5 0 15,3 1-9-15,0-7-2 0,3-1 0 0,-3-1 0 16,0 0-12-16,6-5-9 0,0 0 12 0,3 6-12 15,-3-4 14-15,0-2-4 0,9 3-1 0,3-3 0 16,0-3 5-16,-3 3 1 0,6-5 0 0,-1 2 0 16,4 1-1-16,-3-1 0 0,0-2 0 0,0-1 0 0,3 1 6 0,-3 0 2 15,0 2 0-15,-4 1 0 0,10-4-22 0,-9 4-12 16,6-4 2-16,-6 1 0 0,3 5 0 0,0-5 0 16,0 2 0-16,0 3 0 15,-4-5-154-15,7 5-32 0,-6-5-5 0</inkml:trace>
  <inkml:trace contextRef="#ctx0" brushRef="#br0" timeOffset="8156.7873">22779 15558 1396 0,'0'0'31'0,"0"0"6"0,0 0 2 0,6 2 0 0,-6 1-31 0,0-3-8 0,0 0 0 0,0 10 0 15,-6-2 98-15,6 0 18 0,0 0 4 0,0 3 1 16,6-1-30-16,-12 1-7 0,6 2 0 0,0 3-1 16,0-5-30-16,0 2-5 0,0 0-2 0,0 0 0 15,0 1-8-15,0 1-2 0,0-1 0 0,6-4 0 16,-3 3-12-16,-3-2-4 0,3 2 0 0,-3 1 0 16,6-7-8-16,-3 4-3 0,5-3 0 0,-2-3 0 15,0 3-9-15,0-3 10 0,-3-2-10 0,9 2 10 16,-3-2-10-16,3 0 0 0,-3-3 0 0,0-3 8 15,3 3-22-15,-3-3-5 0,0 1-1 0,0-4 0 32,-3 1-132-32,0 5-26 0,2-8-6 0,-2 3-440 0,-6 5-89 0</inkml:trace>
  <inkml:trace contextRef="#ctx0" brushRef="#br0" timeOffset="8337.5649">22707 15780 1642 0,'0'2'46'0,"0"-2"11"0,3 3-45 0,0-3-12 16,0 0 0-16,6 0 0 0,0 0 75 0,0 0 13 16,-3 0 2-16,6-5 1 0,0 2-23 0,-6 0-4 15,9-2 0-15,-4 3-1 0,1-4-42 0,0 4-8 16,0-4-1-16,-3 4-1 0,3-1-20 0,0-5-4 16,0 8-1-16,0-8-623 0,-3 3-125 0</inkml:trace>
  <inkml:trace contextRef="#ctx0" brushRef="#br0" timeOffset="8525.629">23038 15708 1947 0,'0'0'43'0,"0"0"9"0,0 0 1 0,0 0 2 0,0 0-44 0,0 0-11 0,9 0 0 0,-3 3 0 15,2-3 39-15,-2-3 5 0,3 3 2 0,6-5 0 16,-6 2-46-16,6 1 0 0,-3-1 0 0,3-5 0 15,-3 3-42-15,6-3-5 0,-6-3-1 0,8 3 0 16,-2 0-136-16,-6-2-28 0,6 2-6 0</inkml:trace>
  <inkml:trace contextRef="#ctx0" brushRef="#br0" timeOffset="8660.1221">23347 15505 1652 0,'0'0'36'0,"0"0"8"0,0 0 2 0,3 5 0 0,-3 3-37 0,-3 0-9 15,3 2 0-15,0-2 0 0,0 6 88 0,-3-1 15 16,3 0 3-16,-3 3 1 0,3-3-44 0,0 3-9 15,-6 2-2-15,6 4 0 0,0-1-32 16,0-3-8-16,0 1 0 0,0-1-1 16,6 4-92-16,-3-7-19 0,-3 1-3 0</inkml:trace>
  <inkml:trace contextRef="#ctx0" brushRef="#br0" timeOffset="9330.241">20767 16653 1180 0,'0'0'26'0,"0"0"6"0,0 0 0 0,0 0 1 0,0 0-33 0,0 0 0 0,0 0 0 0,0 0 0 15,0 0 81-15,0 0 10 0,0 0 1 0,0 0 1 16,0 0-12-16,0 8-2 0,3 2-1 0,-3-2 0 15,0 6-11-15,0-1-3 0,0 0 0 0,0 0 0 16,0 0-35-16,-3 1-7 0,0 4-2 0,3-5 0 16,3 6 0-16,-3-6-1 0,0 0 0 0,0-5 0 15,3 6-19-15,-3-4 0 0,-3-2 8 0,3-3-8 0,3 3-10 0,-3-8-6 16,0 0 0-16,0 0-618 16,0 0-123-16</inkml:trace>
  <inkml:trace contextRef="#ctx0" brushRef="#br0" timeOffset="9467.163">20832 16460 1490 0,'0'0'32'0,"0"0"8"0,0 0 0 0,0 0 3 0,0 0-35 0,0 0-8 16,0 0 0-16,0 0 0 16,0 0-46-16,6-3-11 0,-3-2-3 0,-3 5-542 15</inkml:trace>
  <inkml:trace contextRef="#ctx0" brushRef="#br0" timeOffset="9777.6961">21058 16484 1386 0,'0'0'30'0,"0"0"6"0,-6 5 2 0,0 0 2 0,3-2-32 0,-6 5-8 0,3-3 0 0,-2 8 0 16,-1-5 68-16,-3 3 12 0,3-3 2 0,0 5 1 15,-3-5-5-15,3 2-1 0,-3 4 0 0,6-1 0 16,0 0-26-16,3-2-6 0,-3-3-1 0,3 0 0 15,6 5-32-15,-3-5-12 0,6 2 0 0,-3-2 9 16,3-2-9-16,0 4 0 0,6-2 0 0,-3 0 0 16,3-3-12-16,0 3 12 0,0 3-12 0,0-3 12 15,-1-3 0-15,-2 3 0 0,3 0 0 0,-3-3 0 16,-3 8 0-16,0-5 0 0,0 3 0 0,-3-3 0 16,0 0 12-16,-3 2 4 0,-3-2 1 0,0 3 0 0,0-3 27 0,-3 5 6 15,0-5 1-15,-3-3 0 0,3 9-7 0,-3-6-2 16,0-3 0-16,1 3 0 0,2-3-15 0,-3 0-3 15,0-2-1-15,9-3 0 0,-3 3-23 0,-3-1-12 16,6-2 2-16,0 0-750 16,0 0-149-16</inkml:trace>
  <inkml:trace contextRef="#ctx0" brushRef="#br0" timeOffset="10627.0732">21725 16581 1332 0,'0'0'29'0,"0"0"7"0,0 0 0 0,0 0 1 0,0 0-29 0,0 0-8 16,0 0 0-16,0 0 0 0,0 0 0 0,3 6 0 0,0 2 0 0,0 5 0 15,0 0 56-15,0-2 6 0,0-1 2 0,0 4 0 16,-3-4-25-16,3 3-5 0,0 1-1 0,0 4 0 16,0-2-1-16,0-3-1 0,-3 3 0 0,3-3 0 15,3-5-15-15,0 5-4 0,-3-2 0 0,3-3 0 16,-3 0 5-16,-3-8 1 0,0 0 0 0,5 5 0 16,-5-5 5-16,3 0 1 0,6 3 0 0,-9-3 0 15,3-8 1-15,6 5 1 0,-6-2 0 0,3-6 0 16,-3 1-7-16,3-1-2 0,0-2 0 0,0 0 0 15,0 0-7-15,-3-1-2 0,0-4 0 0,3 5 0 16,-3 5 11-16,-3-6 1 0,0 1 1 0,3 3 0 16,0 2-21-16,-3 2 0 0,0-2 0 0,-3 3 0 15,3 2 0-15,0 3 0 0,0 0 0 0,0 3 8 16,0 2-33-16,3 3-7 0,0 0 0 0,-3 3-1 16,3-3 33-16,-3 2 8 0,6 4 0 0,-3-6 1 0,6 5-9 15,-6 0 0-15,6-2 0 0,-3-1 0 0,-1 1 0 0,4-3 0 16,0-3-9-16,3 3 9 0,-3-3 0 0,3 1 0 15,-3 1 0-15,0-7 0 0,-9 0 0 0,12 0 0 16,-3 0 0-16,3 0 0 0,-3 0 13 0,-3 0 0 16,2-2 0-16,-5-3 0 0,3-1 11 0,0-2 1 15,-3 3 1-15,0-6 0 0,0 3-7 0,-3-5-2 16,3 0 0-16,0 0 0 0,-6 5 14 0,3-5 2 16,0 2 1-16,3-2 0 0,-6 0-26 0,3-1-8 15,0 1 0-15,-3 5 0 16,0-2-28-16,3 2-8 0,0-6-3 0,0 7 0 15,3-4-123-15,-3 8-25 0,3-7-5 0</inkml:trace>
  <inkml:trace contextRef="#ctx0" brushRef="#br0" timeOffset="10816.4717">22201 16478 1162 0,'9'11'25'0,"-6"-3"6"0,0-3 1 0,3 3 1 0,-3 5-33 15,0-2 0-15,-3 2 0 0,0-2 0 0,3 2 71 0,-3-3 7 0,0 9 2 0,-3-6 0 16,-3 0-28-16,9-5-4 0,-3 6-2 0,3-1 0 16,-3-3-29-16,0-2-5 0,0-2-2 0,3-4 0 15,3 4-109-15,-6-6-21 0,0 0-5 0,6-3-1 16</inkml:trace>
  <inkml:trace contextRef="#ctx0" brushRef="#br0" timeOffset="10941.6321">22261 16349 1661 0,'-12'-8'47'0,"12"8"10"0,0 0-45 0,0 0-12 16,0 0 0-16,0 0 0 0,0 0 0 0,0 0-14 15,0 0 3-15,0 0 1 16,0 0-75-16,0 0-15 0,9 5-4 0</inkml:trace>
  <inkml:trace contextRef="#ctx0" brushRef="#br0" timeOffset="11668.3273">22532 16497 1083 0,'0'0'24'0,"0"0"4"0,-6-3 2 0,6-2 1 0,0 0-31 0,-3-1 0 0,-3 1 0 0,0 2 0 16,0-2 83-16,0 2 10 0,0-2 3 0,-3 5 0 15,0-5-28-15,0 5-4 0,0 0-2 0,-3 0 0 16,3 5-13-16,-3 0-2 0,7 1-1 0,-4 2 0 15,0 0-32-15,3 5-6 0,-3 0-8 0,3 6 11 16,0-4 5-16,6 4 2 0,0-1 0 0,0 4 0 16,0-4 11-16,6 1 3 0,-3-3 0 0,3-3 0 15,0-3-32-15,3 4-10 0,-3-6 0 0,0-3 0 16,0 5 10-16,5-7 0 0,-2 2 8 0,-3-2-8 16,3-3 20-16,0-3-1 0,0-2 0 0,-3 0 0 15,0-3 9-15,0 3 3 0,-3-6 0 0,3-2 0 16,-3-3-1-16,0-3 0 0,3-2 0 0,-3 3 0 0,0-4-15 15,0-1-3-15,0-1-1 0,-3 0 0 0,0-2-11 0,0 2 10 16,0 0-10-16,0 0 10 0,-3-2-2 0,0 7-8 16,0-2 12-16,0 2-4 0,3 1-8 0,-3 2 0 15,0 5 0-15,3 1 8 0,-3 2-8 16,3 0 0-16,3 3 0 0,-3 2 0 0,0 3-18 0,0 0 1 16,0 0 0-16,0 0 0 0,3 8 1 0,0 0 1 15,0 3 0-15,0 2 0 0,0-3 0 0,-3 6 0 16,3-3 0-16,-3 6 0 0,0 2 15 0,6-2-9 15,-6 4 9-15,3-1-8 0,-3-1 8 0,3 3 0 16,0-3 0-16,0 0-8 0,0 3-2 0,2-3 0 16,4 3 0-16,-3-6 0 0,3-2 33 0,0-3 6 0,0 1 2 0,3-1 0 15,3 0-31-15,0-8 0 0,0 9-8 0,-3-14 8 16,-12 0 0-16,15 5 0 0,8-5 0 0,-5-5 9 16,-3 2-9-16,0-8 12 0,3 6-12 0,-6-3 12 15,6-2-4-15,-7-4-8 0,-2-2 12 0,3-2-4 16,0 5-8-16,-3-6 10 0,-3 6-10 0,0 0 10 15,0-3-10-15,-3 3 0 0,0-1 9 0,-6 4-9 16,3-3 0-16,-3 2 8 0,-3 0-8 16,0 1 0-16,-3 2 0 0,0 0 0 0,0 3 0 15,0-1-12-15,0 6-3 0,3 0-1 0,-2 0 0 0,8 0 0 16,-9 11 3-16,0 2 0 0,0 0 0 0,3 1 0 16,3 4 13-16,-3-2 15 0,0 5-3 0,6-2-1 15,9 2 13-15,-6 0 2 0,6 0 1 0,-3-2 0 16,3-3 5-16,3 7 0 0,-4-4 1 0,4-3 0 15,0-3-9-15,6 0-1 0,-3-5-1 0,3-3 0 16,0 1-11-16,0-4-3 0,-3-4 0 0,5 2 0 0,4-6-8 0,0 4-11 16,0-3 3-16,3-3-1128 15</inkml:trace>
  <inkml:trace contextRef="#ctx0" brushRef="#br1" timeOffset="66760.2168">6839 4665 1296 0,'0'0'28'0,"0"0"7"0,0 0 1 0,6 2 0 0,0 6-36 0,0-3 0 0,0 1 0 0,0-4 0 16,3 4 38-16,-3-4 1 0,-6-2 0 0,9 6 0 15,-3-1 30-15,3-2 7 0,-3-1 0 0,-6-2 1 16,0 0 21-16,6 3 4 0,-3-3 1 0,-3 0 0 16,0 0-11-16,0 0-1 0,0 0-1 0,0 0 0 15,0 0-14-15,0 0-4 0,0 0 0 0,0 0 0 16,0 0-13-16,0 0-3 0,0 0-1 0,0 0 0 16,-3 8-22-16,-3-3-4 0,0 0-1 0,0 3 0 15,0-5-9-15,-3 2-3 0,0 1 0 0,-3-4 0 16,0 4-3-16,-3-4-1 0,3 3 0 0,-3-2 0 15,-5 2 2-15,2 1 0 0,0-4 0 0,-3 1 0 16,3 0 2-16,-6-1 1 0,1 1 0 0,-1 0 0 16,-3-3-9-16,0 0-8 0,-3 0 9 0,-2 0-9 15,-1 0 12-15,-9-3-3 0,1 0-1 0,-7 1 0 16,0-4-8-16,-2 4 0 0,-4-4 9 0,1 1-9 0,-7-3 0 16,0 3 0-16,-2-6 0 0,-3 3 8 0,-1-2-8 15,-2-1 0-15,5-2 0 0,-2 2 0 0,-4 1 0 16,4-1 0-16,-1 3 8 0,1-2-8 0,2-4 0 15,1 4 0-15,2 2 0 0,-2 0 0 0,-1 0 0 0,1-3 0 16,2 4 0-16,1-7-8 0,2 4 8 0,0 2 0 16,4-3 0-16,-4 1 0 0,4 2 0 0,2 0 0 15,6 0 0-15,1 0 0 0,2 3 0 0,3-1 0 16,7 1 0-16,-1 2-8 0,3 1 8 16,3 2 0-16,1-3 0 0,2 3-8 0,3 0 8 0,0 0-12 0,3 3 12 15,3-3-12 1,3 0-20-16,1 2-5 0,5-2-1 0,6 0 0 15,0 0-80-15,-9-2-16 0,9 2-3 0,0 0-688 0,0 0-138 16</inkml:trace>
  <inkml:trace contextRef="#ctx0" brushRef="#br1" timeOffset="68805.1288">797 4294 1602 0,'0'0'35'0,"3"0"7"0,-3 0 2 0,0 0 1 0,0 0-36 0,0 5-9 16,0-5 0-16,0 11 0 0,6-3 30 0,-6 3 4 16,0 2 1-16,0-3 0 0,3 4-10 0,3 2-1 15,-6-1-1-15,0 4 0 0,0 2-3 0,0 3 0 16,0 0 0-16,3 2 0 0,-3 1-3 0,3 2-1 16,3 0 0-16,-6 0 0 0,3 0-4 0,2 0-2 15,-5 0 0-15,3 0 0 0,3-5-10 0,-3 3 0 0,0-4 0 0,3-1 0 16,3-4 0-16,-9 1 0 15,0-3 0-15,3-3 8 0,0-3-8 0,3-2 0 16,-6 0 0-16,0-8 8 0,0 0 44 0,0 0 8 0,0 0 1 16,-6 0 1-1,6 0-136-15,0-5-27 0,-3-3-6 0,0-3-1 16,3-2 33-16,0 0 7 0,-6-6 0 0,3-2 1 16,3-3 5-16,-6 1 1 0,0-4 0 0,3 1 0 0,3 2 17 0,-3-3 4 15,0-2 1-15,3 3 0 0,-5-3 18 0,5 2 3 0,-3 1 1 0,3-1 0 16,-6 1 17-16,6 2 0 0,-3 3 0 0,0 0 9 15,-6-3 9-15,9 5 2 0,-6-2 0 0,6 5 0 16,-3 1 32-16,0 1 8 0,3 4 0 0,0-1 1 16,3 6-1-16,-3-3 0 0,-3 3 0 0,6 2 0 15,-3 0-8-15,0 3-3 0,0 0 0 0,0 0 0 16,0 0 5-16,0 0 1 0,0 0 0 0,-3 8 0 16,6 3-22-16,0 2-4 0,3 0-1 0,-6 1 0 0,0 1-13 15,3 1-3-15,3 3-1 0,-3-1 0 0,6 1-11 16,-6-1 0-16,5 1 9 0,-2-1-9 15,6-2 0-15,-3 3 8 0,-3-1-8 0,9 1 0 16,-9-6 0-16,3 3 0 0,0-3 0 0,0 0 0 0,3 1 0 0,-3-4 0 16,0-2 0-16,0 0 0 0,-1-3 0 0,4 1 0 15,-3-4-8-15,-3-2 8 0,3-5-10 0,-3 0 10 16,3-6-12-16,-9 1 12 0,6-4 0 0,0-2 0 16,-6 1 0-16,3-4 0 0,-3-2 0 0,0 2 0 15,0-2 0-15,0 3 0 0,0-3 0 0,0-1-8 0,-3 1 8 16,3 0 0-16,-6 0-10 0,0 0 2 0,6 0 0 0,-6-3 0 15,3 0-4-15,3 3-1 0,-6-3 0 0,3 5 0 16,0 4 5-16,0 1 8 0,3 1-13 0,0 2 5 16,0 4 8-16,-3 1-12 0,3 1 12 0,0 5-12 15,0 0 4-15,0 0 0 0,0 0 0 0,3 13 0 16,0 0 8-16,0 3-12 0,0 0 12 0,-3 3-12 16,0-1 12-16,6 1 0 0,-6 2 0 0,3-3 0 15,3 1 20-15,-3 2-1 0,0 0 0 0,3-2 0 16,3 2-3-16,-6 0-1 0,0-2 0 0,6 2 0 15,0-3-15-15,-3 1 0 0,6-1 0 0,-4-2 0 16,-2-3-9-16,0 1-5 0,3-4-1 0,0 1 0 16,3-6-121-16,0 0-25 15,-6 1-5-15,6-4-590 0</inkml:trace>
  <inkml:trace contextRef="#ctx0" brushRef="#br1" timeOffset="69113.1091">1270 4374 1504 0,'-9'2'43'0,"9"-2"9"0,0 0-42 0,0 0-10 16,0 6 0-16,-6 1 0 0,3 1 59 0,6 3 9 16,-3-3 3-16,-3 0 0 0,0 2-23 0,6-2-4 15,0 3 0-15,3 2-1 0,-6 0 2 0,3 1 1 0,3-1 0 0,-3 0 0 16,6 3-7-16,-9 0-2 0,9 0 0 0,-6-3 0 15,6 3-13-15,0-6-4 0,-3 1 0 0,0 2 0 16,6-5-10-16,-4 3-2 16,1-6-8-16,0 3 12 0,0-5-12 0,3-1 0 0,-3 1 0 0,-9-3 0 15,9-3 0-15,3 1 0 0,-6-4 0 0,3 4 0 32,0-6-19-32,0 2-6 0,0-1-2 0,0-1 0 15,-4 2-49-15,-2-2-11 0,9 3-1 0,-9 0-1 0,3-1-110 16,-6 4-21-16,3-3-5 0,-3 5-367 0</inkml:trace>
  <inkml:trace contextRef="#ctx0" brushRef="#br1" timeOffset="69309.2547">1285 4495 1882 0,'-3'24'41'0,"-3"-16"9"0,6-3 2 0,-6-2 1 0,6 0-42 16,-6-3-11-16,6-3 0 0,0 3 0 0,6-3 44 0,-6 1 6 15,0-4 2-15,0 1 0 0,6 2-36 16,0-2-6-16,3 0-2 0,-9-3 0 16,9 3-8-16,3-3 0 0,-9 0 0 0,0 2 8 0,3-1-20 0,3-1-4 15,0-3 0-15,-4 3-598 16,1-3-119-16</inkml:trace>
  <inkml:trace contextRef="#ctx0" brushRef="#br1" timeOffset="69683.4222">577 4215 1926 0,'-3'8'42'0,"-3"-3"9"0,6-2 1 0,-3 2 3 0,0-2-44 0,3-1-11 0,0 1 0 0,0-3 0 16,6-5 51-16,-6 5 8 0,6-6 1 0,5-2 1 15,-5-2-28-15,6-1-5 0,3-2-2 0,0-3 0 0,0 0 2 0,3 0 0 16,0-2 0-16,-3-1 0 0,2 3-4 0,10 1 0 15,-6-4 0-15,0 3 0 0,0-2-8 0,0 2-3 16,-1 3 0-16,1-3 0 0,0 2-13 0,0 1 8 16,0 3-8-16,-3-1 0 0,-1 0 0 0,4 4-15 15,-6 1 2-15,3-2-715 16,0 3-144-16</inkml:trace>
  <inkml:trace contextRef="#ctx0" brushRef="#br1" timeOffset="70315.1676">1577 4183 1839 0,'-12'8'40'0,"12"-5"9"0,3-3 2 0,-3 2 1 0,0 1-42 0,3-3-10 0,0 0 0 0,3 0 0 16,0 3 34-16,3-3 5 0,-7 2 1 0,7-2 0 16,3 6-25-16,-3-4-5 0,0 1-1 0,0-1 0 15,-6 6-1-15,6-2 0 0,0 2 0 0,-3 0 0 16,3 2 12-16,-3 3 3 0,-3 1 0 0,3-1 0 15,6 3 5-15,-12 0 0 0,0-3 1 0,3 3 0 16,3 0-13-16,-3-1-4 0,-6 1 0 0,-3-2 0 16,3-1-12-16,3-3 0 0,0 1 0 0,-6-3 0 15,0-3-112-15,6-5-23 0,0 0-4 16,0 0-449-16,0 0-91 0</inkml:trace>
  <inkml:trace contextRef="#ctx0" brushRef="#br1" timeOffset="70844.0268">1648 3617 1504 0,'-9'18'33'0,"6"-15"7"0,3 2 2 0,-6-5 0 0,0 3-34 0,6-3-8 0,-3 0 0 0,3 0 0 15,0 0 67-15,0 0 11 0,0 0 2 0,3-5 1 16,0-1-29-16,6 1-7 0,0 0-1 0,-3-3 0 16,3-3-8-16,3 1-3 0,3-4 0 0,-6 4 0 15,6-3-10-15,-1-3-3 0,7 3 0 0,-6-1 0 16,0 1-7-16,3-3-1 0,0 3-1 0,0 0 0 0,-3 0-11 0,2 2 8 15,-2-2-8-15,0 2 8 16,-3 3-8-16,3-2 0 0,-6-1 0 0,3 0 8 16,-3 6-8-16,3 0 0 0,-3 5 9 0,-9 0-9 0,6-8 9 0,2 0-9 15,-2 5 12-15,-6 3-12 0,0 0 9 16,6-5-9-16,-6 5 0 0,3-3 9 16,-3 3-39-16,0 0-8 0,0 0-2 0,3 8-602 15,0 0-121-15</inkml:trace>
  <inkml:trace contextRef="#ctx0" brushRef="#br1" timeOffset="71455.8095">1752 3754 1609 0,'-12'8'35'0,"12"-8"7"0,0 0 2 0,-3 3 2 0,3-3-37 0,0 0-9 0,0 0 0 0,0 0 0 16,0 0 34-16,0 0 5 0,0 0 1 0,0 0 0 15,9 3-18-15,-6-1-3 0,-3-2-1 0,9-2 0 16,3-1 0-16,-3 0 0 0,3 1 0 0,0-4 0 16,3 1-2-16,-3 0 0 0,3 2 0 0,-1-2 0 15,1-3-16-15,6 0 10 0,-3 0-10 0,-3 3 8 16,3 2-8-16,-3-2 8 0,-3 0-8 0,5-1 8 15,-8 1-8-15,3 2 8 0,-3 1-8 0,0-4 8 0,3 4-8 16,-12 2 0-16,9 0 0 0,-9 0 8 0,12 0-8 16,-12 0 12-16,9 2-12 0,-9-2 12 0,9 3-12 0,-9-3 10 15,12 8-10-15,-6 0 10 0,-3-3-10 0,2 6 12 16,1-3-12-16,-3 5 12 0,-3-2-4 0,0 2-8 16,0 3 12-16,0-3-4 0,-3 0-8 0,3 6 12 15,-6-3-12-15,6 2 12 0,-5-5 3 0,2 3 1 16,0 0 0-16,0 0 0 0,-3 0-16 0,3-3 11 15,0 3-11-15,-3-3 10 0,3 3-10 0,3-3 10 16,-6 3-10-16,3-3 10 0,3 1-10 0,-6-1 8 16,0 0-8-16,3-2 8 0,3 4-8 0,-3-1 0 0,0-4 9 15,3 4-9-15,0-4 8 0,-6 3-8 0,6-2 8 0,0-1-8 16,6-2 10-16,-6 0-2 0,0 0-8 0,-6 0 12 16,6 0-2-16,0 0-1 0,6 0 0 0,-6-3 0 15,3 1 1-15,-3-6 0 0,0 0 0 0,0 0 0 16,0 0 5-16,0 0 1 0,0 0 0 0,12 0 0 15,3-6 1-15,-6 1 1 0,3 0 0 0,-6-3 0 16,8 0-2-16,-5 0-1 0,0-3 0 0,3 3 0 16,-3-2-15-16,3-1 8 0,-3 3-8 0,3-2 0 15,3-1 0-15,0-2 0 0,-6-3 0 0,5 3 0 16,1 0-32-16,3-1-10 0,-6 1-2 0,6 0-672 16,-3 0-136-16</inkml:trace>
  <inkml:trace contextRef="#ctx0" brushRef="#br1" timeOffset="72339.551">2383 3739 1468 0,'-3'15'32'0,"3"-9"8"0,0-4 0 0,-3 4 1 0,0-6-33 0,3 0-8 0,0 0 0 0,0 2 0 15,-3 1 80-15,3-3 13 0,0 3 3 0,0 2 1 16,-3-2-39-16,6 2-8 0,-3 0-2 0,3 0 0 16,-3 1-19-16,6 2-4 0,0 2-1 0,3 1 0 15,-6 2 0-15,3 0-1 0,0 1 0 0,0 4 0 16,0-2-3-16,0 0-1 0,3 2 0 0,0-2 0 16,0 0-2-16,-3 0 0 0,3 0 0 0,-3 0 0 15,5-3-5-15,-2 0-2 0,0-2 0 16,3-3 0-16,-6 0-10 0,3-3 8 0,6-2-8 15,-9-3 8-15,9 2-8 0,-6-2 0 0,0-2 0 0,3-1 8 16,0-2-8-16,-4-1 0 0,1-2 0 0,3 3 0 16,-3-3-16-16,0 0-6 0,-3 0-1 0,0-2 0 15,-3 4-38-15,3-4-8 16,-6 5-2-16,0-3 0 0,0 0-117 0,0 0-24 16,0 8-5-16,0-6-1 0</inkml:trace>
  <inkml:trace contextRef="#ctx0" brushRef="#br1" timeOffset="72510.0459">2401 3987 2016 0,'0'0'44'0,"0"0"10"0,0 0 2 0,0 0 0 0,0 0-45 0,0 0-11 0,0 0 0 0,0 0 0 16,3-2 50-16,3-4 8 0,3-2 2 0,-6 3 0 15,6-3-46-15,-3 3-14 16,3-3 8-16,0 0-8 0,3 0 0 0,-6-3-16 0,6-2 4 0,-1 0-646 15,-5 2-129-15</inkml:trace>
  <inkml:trace contextRef="#ctx0" brushRef="#br1" timeOffset="73165.623">1374 3455 1396 0,'0'0'31'0,"0"0"6"0,0 0 2 0,0 0 0 0,0 0-31 0,0 0-8 0,0 0 0 0,0 0 0 15,0 0 41-15,0 0 7 0,9-2 2 0,0 2 0 16,0-3-1-16,3 1 0 0,-6-1 0 0,9-2 0 16,-6-1 4-16,6 1 1 0,-1 0 0 0,1-6 0 15,3 3-14-15,0-5-4 0,3 2 0 0,-6-4 0 0,3-1-1 0,0 0-1 16,2 3 0-16,1-9 0 0,-6 6-11 0,6-2-3 16,3-1 0-16,-3 4 0 0,-1-4-4 0,1 3-2 15,-6-2 0-15,6 2 0 0,-3 0-14 0,3 3 11 16,-6-1-11-16,5 7 10 0,-8-7-10 0,3 6 0 15,0 3 9-15,-6-3-9 0,0 3 0 0,-9 5 0 16,0 0 0-16,12-3-12 16,-12 3-35-16,0 0-7 0,0 0-2 0,0 0-924 15</inkml:trace>
  <inkml:trace contextRef="#ctx0" brushRef="#br1" timeOffset="78830.3263">1154 5686 860 0,'0'0'19'0,"0"0"4"0,0 0 1 0,0 0 0 0,0 0-24 0,0 0 0 16,0 0 0-16,0 0 0 0,0 0 80 0,0 0 11 15,0 0 2-15,0 0 1 0,0 0 4 0,0 0 1 16,0 0 0-16,0 0 0 0,0-3-23 0,0-2-4 16,-3 0 0-16,3 2-1 0,-3-2-19 0,0-1-3 15,0 4-1-15,3-3 0 0,-3-3-19 0,-3 0-4 16,3 2-1-16,-9-2 0 0,12 3-6 0,-9 0-2 0,0 0 0 0,3-1 0 15,0 1 4-15,1 2 0 0,2-2 0 0,-6 2 0 16,6 1-12-16,-6 2-8 0,3 0 9 0,0 0-9 16,0 0 8-16,3 0-8 0,-3 0 0 0,3 5 0 15,3-2 0-15,-6 5 0 0,3 0-11 0,0-1 11 16,3 1-18-16,0 3 4 0,-6 0 1 0,6 2 0 16,0-3 5-16,6 4 8 0,-6-1-13 0,0-3 5 15,0 4 8-15,3-4 0 0,0 3 0 0,3 1-8 16,-3-4 8-16,3 4-8 0,-3-1 8 0,3 0-8 15,0-2 8-15,0 2 0 0,3-3 0 0,-3 1-8 16,0 0 8-16,2-1 0 0,-2-2 0 0,3-3-8 16,-3 1 8-16,-6-6 0 0,9 5 0 0,-9-5-8 15,12 3 8-15,-12-3 0 0,12-3 8 0,-12 3-8 0,0 0-9 0,12-3-7 16,3 1 0-16,-9-4-596 16,3-2-118-16</inkml:trace>
  <inkml:trace contextRef="#ctx0" brushRef="#br1" timeOffset="79216.5605">1246 5517 1093 0,'0'13'31'0,"-6"-11"7"0,0-4-30 0,-3 2-8 0,3-3 0 0,6 3 0 15,-5 0 39-15,2 3 6 0,3-1 2 0,0-2 0 16,0 0 1-16,0 0 0 0,-6 3 0 0,12 5 0 16,-6-3-5-16,0-5-1 0,0 11 0 0,3-1 0 15,-3-2-17-15,5 6-3 0,-2-4-1 0,6 3 0 16,0 1-5-16,-6-1 0 0,6 0-1 0,0 0 0 16,3 1-1-16,0-4 0 0,-6 1 0 0,3-3 0 15,3-3 4-15,-6 0 1 0,9 1 0 0,-15-6 0 16,0 0 5-16,9 0 2 0,-1 0 0 0,-8 0 0 15,0 0 9-15,12-8 1 0,-6 0 1 0,0 0 0 16,-3 0 17-16,-3-5 3 0,0 2 1 0,0-2 0 16,-3-3-5-16,-3 3-1 0,0-6 0 0,0 6 0 15,0 0-17-15,-2 2-4 0,-1-2-1 0,0 2 0 16,3 1-19-16,0 4-11 0,-3 1 12 0,0 0-12 16,6-3-8-16,-6 3-9 0,9-3-2 0,-6 2-725 15,0-2-144-15</inkml:trace>
  <inkml:trace contextRef="#ctx0" brushRef="#br1" timeOffset="80240.4361">1368 5480 1048 0,'0'13'29'0,"3"-8"8"0,-3-8-29 0,0 3-8 0,0 0 0 0,3 0 0 16,6 3 46-16,-9-3 8 0,0 5 2 0,9 3 0 15,-3-5-8-15,0 2-2 16,3 1 0-16,-6-1 0 0,3 3-10 0,0 0-3 0,0 2 0 0,-3-4 0 16,3-1 7-16,0 0 0 0,-3 0 1 0,-3-5 0 15,0 0 4-15,6 6 1 0,-6-6 0 0,0 2 0 16,0-2 0-16,0 0 0 0,0 0 0 0,0 0 0 16,0 0-3-16,0 0-1 0,0 0 0 0,0-8 0 15,-6-2-16-15,3 2-3 0,0-3-1 0,0-2 0 16,3-3-14-16,-6 0-8 0,3 0 10 0,3 3-10 15,0 0 8-15,0 0-8 0,-6 0 0 0,6-1 0 16,0 6 0-16,6-2 0 0,-6 2 0 0,0 0 0 16,3 0 0-16,-3 3 0 0,6-1 0 0,-6 1 0 15,6 2-9-15,-6 3 9 0,0 0 0 0,3 0-9 16,9 0 9-16,-9 3-8 0,-1 0 8 0,-2-3-8 16,0 0 8-16,9 8 0 0,-3-6 0 0,-3 4-8 0,3 2 8 15,-3 0 0-15,0-3 0 0,3 0 0 0,-3 3 0 0,3-3 0 16,-3 3 0-16,0-5 0 0,-3-3 0 0,0 0 0 15,0 0 0-15,0 0 0 0,0 0 0 0,0 0 0 16,0 0 0-16,0 0 0 0,0 0 0 0,3 0 8 16,-3 0-8-16,0 0 0 0,6-5 0 0,0-1 8 15,-6-2-8-15,0 0 0 0,3 1 0 0,-3-1 0 16,6 0 0-16,-6 0 0 0,0 0 0 0,0 2 0 16,3-1 0-16,0 1-8 0,-3 1 8 0,0 0-8 0,0 5 8 15,6-6-8-15,-6 6 8 0,0 0-12 0,0 0 12 16,0 0-12-16,3-2 4 0,-3 2 0 0,0 0 0 0,0 0 0 15,0 0 8-15,9 0 0 0,-9 0 0 0,0 0 0 16,0 0 0-16,6 5 0 16,0-2 0-16,-6-3-8 0,0 0 8 0,0 0-8 0,6 2 8 0,-6-2-8 15,0 0 8-15,9 6 0 0,-7-4 0 0,-2-2-8 16,9 0 8-16,-9 0 0 0,0 0 0 0,9-2-8 31,-3 2-26-31,-3-6-5 0,-3 6-1 0,0-2 0 0,0 2-112 16,6-8-22-16,0 2-5 0,-6-2-506 0</inkml:trace>
  <inkml:trace contextRef="#ctx0" brushRef="#br1" timeOffset="80749.7767">1752 5294 806 0,'-6'21'23'0,"6"-13"5"0,0 0-28 0,6 0 0 16,0 3 0-16,-6 2 0 0,9 3 59 15,-9 0 6-15,6 2 2 0,0-2 0 0,3 3-16 0,0-3-3 16,-3 5-1-16,3-3 0 16,0 1 6-16,-3-1 2 0,6-2 0 0,-6 3 0 0,2-3-7 0,-2 0-2 15,3-1 0-15,-3 1 0 0,3 0-12 0,-3-5-2 16,-3-1-1-16,0 1 0 0,3-3 1 0,-3 0 1 16,-3-8 0-16,6 8 0 0,-6-3 9 0,0-5 2 15,0 0 0-15,0 0 0 0,0 0 3 0,0 0 1 16,0 0 0-16,0 0 0 0,0 0-10 0,-6-5-2 0,-3-3 0 0,3 0 0 15,0 0-18-15,-3-5-4 0,3-1-1 0,0 1 0 16,3-5-13-16,-8 4 8 0,5-4-8 0,-3 2 0 16,3-2 0-16,0-4 0 0,3 1 0 0,-6 0 0 15,-3-5 0-15,9 2 0 0,0 0 0 16,0 0 0-16,-3 0 0 0,0 1 0 0,3 1 0 0,3 1 0 16,0 3 0-16,0 2 0 0,0 3 0 0,0-1 0 15,3 4 0-15,-3-1 0 0,0 1 0 0,0 2 0 16,6 5 0-16,0-2-10 0,-3-1 10 0,0 6-8 15,0-5 8-15,3 5 0 0,-6 0-9 0,0 0 9 16,0 0 0-16,6 5 0 0,3 3 0 0,-3 0 0 16,-3 0 0-16,3 3 0 0,0-1 0 0,-3 1 0 15,0 0 11-15,-3 2-3 0,3-3-8 0,-3 1 12 16,2 2-12-16,-2 0 0 0,0 1 8 0,-2-4-8 16,2 1 0-16,-3-1 9 0,3 1-9 0,-3-3 8 15,0-3-8-15,3-5 0 0,0 0 0 0,0 6-11 16,0-6-34-16,0 0-7 0,0 0-2 0,0 0-598 15,0 0-119-15</inkml:trace>
  <inkml:trace contextRef="#ctx0" brushRef="#br1" timeOffset="81165.3995">1895 5114 1198 0,'0'-2'26'0,"0"-1"6"0,0 0 0 0,3 3 3 0,-3-5-35 0,0 3 0 0,0 2 0 0,0-6 0 15,0 6 70-15,3 0 7 0,-3-2 2 0,0 2 0 16,0 0-31-16,0 0-5 16,3 8-2-16,3 2 0 0,3 1-4 0,-9 2-1 15,3-5 0-15,3 2 0 0,0 4-14 0,0-4-3 0,-3-2-1 0,0 3 0 16,0-1 0-16,3 1 0 0,0-3 0 0,-3 0 0 16,3-3-5-16,-6 0-1 0,0-5 0 0,6 8 0 15,-6-8 0-15,5 3 0 0,4 0 0 0,-9-3 0 16,0 0-2-16,3 0-1 0,0-6 0 0,0 4 0 15,0-4 1-15,-3 1 0 0,3-3 0 0,3-2 0 16,-6-1-10-16,0-2 0 0,0 0 0 0,0-1 8 16,0 1-8-16,0 3 0 0,0-1 9 0,0-2-9 15,0 5 0-15,0 2 0 0,-6 1 0 0,6 0 0 16,0 5 0-16,0 0 0 0,0 0 0 0,0 0 8 16,0 0-8-16,0 0-8 0,0 0 8 0,6 5-12 15,-3 0 12-15,3 3-8 0,0 0 8 0,0 0-8 16,-3 0 8-16,3-2 0 0,0 1 0 0,0-1 0 0,3 2 0 15,-6-6-8-15,-3-2 8 0,6 6-8 16,6-1-22-16,-3-2-4 0,-9-3-1 0,0 0 0 16,0 0-125-16,6-3-26 0,2 0-5 0</inkml:trace>
  <inkml:trace contextRef="#ctx0" brushRef="#br1" timeOffset="81693.0067">2041 4643 1252 0,'0'0'28'0,"0"0"5"0,0 0 2 0,0 0 0 0,0 14-35 0,3-6 0 0,0 2 0 0,0 3 0 16,-3-2 46-16,6 0 2 0,0-1 1 0,-3 3 0 15,3 1-9-15,-3-1-3 0,3 0 0 0,0 3 0 16,0 0 6-16,3 0 1 0,2 2 0 0,-2 1 0 15,-3-1-12-15,3-2-3 0,0 3 0 0,-6 2 0 16,6-3-5-16,-3 1-2 0,3-1 0 0,-3-2 0 16,3 0-2-16,0-3 0 0,0 1 0 0,0-6 0 15,0 2-8-15,2-2-3 0,-2 0 0 0,0-3 0 16,3-2-9-16,-3 0 8 0,0-1-8 0,3 1 8 16,-6-3-8-16,0 0 8 0,3-3-8 0,-9 3 8 15,6-5-8-15,0 0 8 0,0-3-8 0,-6 0 8 16,3-3 0-16,0 1-8 0,-3-1 12 0,0-2-4 15,0 0-8-15,0-1 0 0,-3 1 0 0,3 3 0 0,-3-1 0 16,0 3 0-16,-3-3-11 0,3 6 11 0,3-3 0 0,-3 0-8 16,0 3 8-16,-3 0 0 0,0 2 0 0,6 3 0 15,-3-3 0-15,-3 1 0 0,0 2 0 0,6 0 0 16,0 0 0-16,-6 2 0 0,3 4 0 0,0 2 0 16,0 0 0-16,3-1 0 0,0 1 0 0,0 3 0 15,3-3 0-15,3 3 0 0,-3-1 0 0,6 1 0 16,-9-3 0-16,6 0 0 0,0 0 0 0,3-1 0 0,-6-1 0 15,-3-6 0-15,9 5-10 0,0 0 10 16,0-2-12-16,-9-3 12 16,0 0-35-16,9 0 0 0,2-3 0 0,-5 1 0 15,3-4-49-15,0-2-11 0,0-2-1 0,0 2-1 16,0-5-61-16,-3-1-12 0,3 1-2 0,0 0-347 0</inkml:trace>
  <inkml:trace contextRef="#ctx0" brushRef="#br1" timeOffset="82029.0156">2490 4747 982 0,'-8'-14'21'0,"8"14"5"0,0 0 1 0,0 0 1 0,-6-5-28 0,0 5 0 0,3-5 0 0,3 5 0 16,-6 2 85-16,0 1 11 0,0 0 3 0,3 2 0 15,3 0-23-15,-6 1-5 0,3 2-1 0,0 2 0 16,3-2-22-16,0 5-4 0,0-2 0 0,3-1-1 16,0 1-9-16,3 0-2 0,-3-1 0 0,0 1 0 15,3-3-12-15,3 0-4 0,-3 0 0 0,0 0 0 16,0-3 2-16,5-2 0 0,-8-1 0 0,6 1 0 15,0-3 3-15,-3 0 1 0,-6 0 0 0,6-5 0 16,0 2 10-16,0-2 1 0,-6-3 1 0,0-3 0 16,6 0 3-16,-6 1 1 0,0-3 0 0,-6-1 0 0,0-1-9 15,-3-4-1-15,6-2-1 0,-3 0 0 0,-6-3 9 0,3 0 3 16,0 0 0-16,1 0 0 0,-4 3-15 16,3-3-2-16,0 3-1 0,0 3 0 0,0-1-13 15,0 3-8-15,3 3 8 0,-6 0-8 0,6 5 0 0,3-3 8 16,-9 3-8-16,6 3 0 15,0 0-30-15,0 0-10 0,0 2-3 0,6 3 0 16,0 0-152-16,-5 0-30 0,-1 0-7 0,6 0 0 0</inkml:trace>
  <inkml:trace contextRef="#ctx0" brushRef="#br1" timeOffset="82283.0457">1946 4860 1998 0,'0'0'44'0,"-3"3"8"0,0-3 3 0,3 0 1 0,0 0-44 0,0 0-12 0,0 0 0 0,0 0 0 16,3-3 31-16,3-2 4 0,6-3 1 0,-3 3 0 15,-1-3-8-15,4 0 0 0,0-3-1 0,6 1 0 16,-3-3-2-16,3-1 0 0,0-1 0 0,-3 1 0 15,0-2-17-15,5 3-8 0,1-3 0 0,-6 0 8 16,6 3-8-16,-3 0-9 0,3 0 9 0,-1 0-691 16,-2 2-130-16</inkml:trace>
  <inkml:trace contextRef="#ctx0" brushRef="#br1" timeOffset="85321.779">3008 3847 1062 0,'0'-13'23'0,"0"13"5"0,-6-8 0 0,6 8 3 16,0 0-31-16,-3-11 0 0,0 6 0 0,3 5 0 16,0 0 86-16,0 0 11 0,0 0 3 0,-5-8 0 0,5 8-31 0,0 0-5 15,0 0-2-15,0 0 0 0,-3 8-24 0,3 3-5 16,3-1-1-16,-1 3 0 0,4 3-16 0,0 3-3 15,3 2-1-15,3 3 0 0,0 0-12 0,3 2 0 16,-6 1 0-16,3-1 0 0,-3 3 0 0,3-2 0 16,-3-1 0-16,3-2 0 0,-4 0 0 0,1-1 0 15,0-1 0-15,0-4 0 0,0-2 0 0,-3 0 0 16,3-3 0-16,-6 0 0 0,0-2 0 0,0-3 9 16,0-3-9-16,-3-5 8 0,0 0-8 0,3 3 8 0,-3-3-8 15,0-3 8-15,0 3-8 0,0 0 12 16,-3-8-12-16,-3-2 12 0,3 2-12 0,0-6 8 15,3 4-8-15,0-3 8 0,-6-1-8 0,6 1 0 0,-3 0 0 0,6 0 0 16,3 2 0-16,-6 1 0 0,6-1 0 0,-3 0 0 16,6 3 0-16,-6 1 0 0,3-1 0 0,3 0 0 15,-3 2-12-15,3 4 1 0,-3-1 1 0,-6 3 0 16,0 0 10-16,9-3 0 0,-3 6 0 0,-6-3-8 16,0 0 8-16,8 5 0 0,-2 6 0 0,0 0 0 15,-3-4 19-15,0 4-1 0,0 0 0 0,0 2 0 16,-3 5 10-16,0-2 3 0,-3-3 0 0,0 1 0 15,3 2 9-15,-3-3 1 0,0 0 1 0,0-2 0 16,0 2-12-16,-3-5-2 0,0 2-1 0,1-2 0 16,-1-2-15-16,6-6-2 0,0 0-1 0,-3 5 0 15,-3-2-23-15,6-3-5 0,0 0-1 0,0 0 0 16,-3-6-149-16,0-2-31 0,0 0-5 0</inkml:trace>
  <inkml:trace contextRef="#ctx0" brushRef="#br1" timeOffset="85672.6222">3324 3956 1176 0,'0'0'33'0,"3"7"7"0,0-1-32 0,0-1-8 16,0 3 0-16,3 0 0 0,-3 0 69 0,0 0 12 16,3 0 3-16,0 0 0 0,-3 0-17 0,3-3-3 0,-3 0-1 15,-1 0 0-15,-2-5-16 0,6 6-3 0,0-1-1 16,0-2 0-16,-6-3-11 0,0 0-1 15,6-6-1-15,0 1 0 0,-3 0-2 0,3-3-1 16,-3 0 0-16,-3-3 0 0,6-2-11 0,-6 0-1 0,3-3-1 0,-3 0 0 16,-3 0-6-16,3-2 0 0,-3 5-8 0,3-3 12 15,-3 2-3-15,3 7-1 0,0-4 0 0,0 3 0 16,0 3 1-16,0 5 0 0,0 0 0 0,0 0 0 16,0 0 11-16,0 0 1 0,3 8 1 0,0 2 0 15,3 6-1-15,0 0 0 0,0 8 0 0,0 0 0 16,3 2 3-16,0 3 0 0,-6 0 0 0,3 3 0 15,-3 0-1-15,3 0 0 0,-3 5 0 0,6-3 0 16,-3 0-7-16,2 3 0 0,-2-5-1 0,3-3 0 16,0 3-15-16,3-3 8 0,-3-2-8 0,3-4-751 15,0-1-153-15</inkml:trace>
  <inkml:trace contextRef="#ctx0" brushRef="#br1" timeOffset="88136.3511">1172 6644 1490 0,'0'0'32'0,"0"0"8"0,0 0 0 0,0 0 3 0,0 0-35 0,-3-6-8 0,3 1 0 0,-6 2 0 16,3-2 52-16,3 0 8 0,-6 2 1 0,0-2 1 15,0 0-18-15,3-3-4 0,-6-3-1 0,3 3 0 16,0-2-7-16,-3 2-2 0,-3-6 0 0,3 7 0 15,1-4-7-15,-1 0-2 0,-3 1 0 0,0 2 0 16,3 0-6-16,0 0-2 0,-3 3 0 0,-3-1 0 16,3 4-2-16,0-4-1 0,0 1 0 0,-2 2 0 15,2 3 4-15,0 0 1 0,0 0 0 0,3 3 0 16,-3 0-7-16,6-1 0 0,-3 4-8 0,0-1 12 16,6 3-12-16,0 3-12 0,-3-4 3 0,3 4 0 15,3 0 9-15,0-1-13 0,-6 3 5 0,12 1 8 16,-3-1-12-16,3 3 12 0,0 0-12 0,0 0 12 15,6 2-12-15,-3 3 12 0,3 0-12 0,0 1 12 16,3-1-9-16,0 0 9 0,-1 3 0 0,-2 0 0 16,0 2 0-16,0-5 0 0,3 3 0 0,-3-3 0 0,-3-2 0 0,0 2 0 15,3-3 0-15,-3-2 0 0,-3 3 0 16,3-1 0-16,-4-2 0 0,1 0 0 0,-3-3 0 16,3 3 0-16,0-3 0 0,-6-2 0 15,3-1-34-15,3-2 0 0,-6 3 0 0,0-6 0 16,0-5-50-16,0 6-9 0,0-1-3 0,0-5-429 15,0 0-87-15</inkml:trace>
  <inkml:trace contextRef="#ctx0" brushRef="#br1" timeOffset="88438.0776">958 6974 1482 0,'0'0'42'0,"0"0"9"0,0-13-41 0,3 0-10 0,-3 5 0 0,5 0 0 15,-5 0 16-15,6 0 0 0,3 3 1 0,-3-3 0 16,0 3-17-16,3-1 0 0,0-2 0 0,0 1 0 16,0 1 0-16,3-2 0 0,-3 3 0 0,3 0-9 15,-3 2 9-15,0 0 0 0,2 1 8 0,-2-1-8 16,3 3 29-16,-3 3 2 0,3-1 0 0,-3 1 0 16,3 2 7-16,-3 1 2 0,0-1 0 0,0 0 0 15,0 3-15-15,-6 0-2 0,9 0-1 0,2 0 0 16,-8 0-5-16,3 0-1 0,-3-3 0 0,3 3 0 15,3-3-16-15,-3-2 10 0,-9 2-10 0,0-5 8 16,0 0-8-16,6 0 0 0,-6 0-12 0,6 0 12 16,-6-2-62-16,0 2-5 0,0-11-1 0,0 1 0 15,-6-4-28-15,3 1-7 0,0-3-1 0,3 0-316 16,-6 0-64-16</inkml:trace>
  <inkml:trace contextRef="#ctx0" brushRef="#br1" timeOffset="88758.7582">1377 6802 1263 0,'0'0'28'0,"6"0"5"0,-6 0 2 0,0 0 1 0,3 6-36 0,-3-6 0 15,6 5 0-15,-6 3 0 0,0-8 87 0,0 0 10 0,0 0 3 0,0 0 0 16,3 5-8-16,-3-5-2 16,0 0 0-16,-3 0 0 0,3 0-25 0,0-2-5 15,-6-4 0-15,3-2-1 0,-3 0-29 0,0-2-6 0,3-1 0 0,0 1-1 16,0-1-11-16,3 1-3 0,-6 2 0 0,6-3 0 15,0 3-9-15,0 0 0 0,0 3 0 0,0 0 0 16,0 5 0-16,6-3-11 0,-3-2 11 0,0 5-12 16,-3 0 12-16,9 0-10 0,-3 0 10 0,-6 0-10 15,9 8 10-15,-3-3-12 0,3 3 12 0,0-3-12 16,-3 3 12-16,0-3 0 0,0 3-9 0,3 0 9 16,-3-3-10-16,0 1 10 0,3-1-13 0,-4-2 5 15,1 2-29-15,3-5-6 0,0 0-1 0,-9 0 0 16,6 0-41-16,3-3-9 0,-3-2-2 0,3 0 0 15,-3-6-125-15,3 3-26 0,-3-5-5 0</inkml:trace>
  <inkml:trace contextRef="#ctx0" brushRef="#br1" timeOffset="89065.6344">1571 6522 873 0,'-3'24'24'0,"0"-22"7"0,3-2-31 0,0 0 0 16,-9 0 0-16,3 6 0 0,3-4 104 0,3-2 16 15,-3 8 2-15,-3 0 1 0,3 0-46 0,-3 5-9 16,6-2-1-16,0-3-1 0,0 0-26 0,0 5-4 15,0-5-2-15,6 3 0 0,-3-3-10 0,3 0-3 16,-6-1 0-16,6-1 0 0,0-1-5 0,3 0 0 16,-6-2-1-16,-3-3 0 0,6 0 7 0,6-3 2 15,-12 3 0-15,3 0 0 0,3-8 6 0,-4 3 2 0,7-3 0 0,-9-2 0 16,3-1 10-16,3-2 2 0,-6-3 1 16,0 0 0-16,-9-3-1 0,9 1 0 0,-9-3 0 15,7-3 0-15,-4-2 8 0,3 4 0 0,-9-1 1 0,6-1 0 16,-3 3-16-16,0-1-3 0,3 1-1 0,-3 3 0 15,-3-1-17-15,6 3-3 0,3 0-1 0,-6 3 0 16,0 0-12-16,6 0 0 0,-6 5 8 0,9-3-8 16,-6 1 0-16,0 2-12 0,6-3 3 0,0 6 0 15,3 0-101-15,-3 5-20 16,0 0-4-16,9-6-562 0,-6 4-113 0</inkml:trace>
  <inkml:trace contextRef="#ctx0" brushRef="#br1" timeOffset="89261.6844">1737 6390 1483 0,'3'-3'32'0,"-3"3"8"0,0 0 0 0,6 8 2 16,-6 0-34-16,3 5-8 0,0 0 0 0,3 1 0 0,3-4 53 0,-9 3 9 16,3-2 2-16,3 0 0 0,0-3-25 0,-6-3-5 15,0-5-1-15,0 0 0 0,0 0-33 0,0 0 0 16,0 0 0-16,0 0 0 15,0 0-56-15,0 0-12 0,0-5-3 0,0-3-427 16,-6-6-86-16</inkml:trace>
  <inkml:trace contextRef="#ctx0" brushRef="#br1" timeOffset="89861.8962">1818 6345 992 0,'3'16'28'0,"0"-11"7"0,0-5-35 0,-3 0 0 0,0 0 0 0,6 5 0 16,0 3 95-16,-3-3 12 0,-3-5 2 0,0 0 1 16,0 0-16-16,6 6-3 0,-6-6-1 0,0 0 0 15,0 0-26-15,0 0-6 0,0 0-1 0,0 0 0 16,0-8-11-16,2 0-2 0,-4 0-1 0,4 0 0 16,-2-5-12-16,-2 2-3 0,2-2 0 0,-3-3 0 15,3 3-8-15,0 0-3 0,-3-1 0 0,0 1 0 16,6 3-8-16,-3 2-1 0,0 0-8 0,0 0 12 15,0 2-12-15,3 1 0 0,-3 5 8 0,0 0-8 16,0 0 0-16,0 0 0 0,0 0 0 0,5 0 0 16,4 0 0-16,-9 0 0 0,9 8 0 0,-3-3 0 15,0 1 0-15,3-1 0 0,-6 3 0 0,6-3 9 0,0-2-9 16,-6 2 0-16,-3-5 0 0,9 5 0 16,-3-2-10-16,6 2 10 0,-9-2-13 0,-3-3 5 15,0 0-30-15,9-3-6 0,3-2 0 0,-3 0-1 16,-4-1-15-16,7-1-2 0,-9-4-1 0,3 0 0 15,0 1-33-15,0-1-6 0,-3-2-2 0,3-3 0 16,-6 3 32-16,0-3 7 0,3 3 1 0,0 0 0 0,-3 2 48 0,0 0 16 16,0 1 0-16,0 2-10 0,0 3 10 0,0-1 0 15,-6 1 0-15,6 5 8 0,-9-3 21 0,9 3 5 16,0 0 1-16,0 0 0 0,-6 8 25 0,0 0 4 16,0-3 2-16,3 6 0 0,3-3-19 0,-6 3-4 0,6-3-1 0,0 2 0 15,0 1-1-15,6 2 0 0,-6-2 0 0,6-1 0 16,0 1-28-16,3-1-5 0,0 1-8 15,0-1 11-15,3 4-11 0,0-4 0 0,0 1 0 16,0 2 0-16,3 0 0 0,-1 1 0 0,1 1 0 0,0 1 0 16,-3-3 12-16,-3 9 0 0,6-4 0 0,-6 1 0 15,3 5 37-15,-6-3 8 0,0 0 2 0,3 0 0 16,-6 0-10-16,3 3-1 0,-6-3-1 0,0-2 0 16,0-1-24-16,0 1-5 0,0-6-1 0,-6 3 0 15,3-3-17-15,-6-2-12 0,3-1 1 0,3-4-689 16,0-4-139-16</inkml:trace>
  <inkml:trace contextRef="#ctx0" brushRef="#br1" timeOffset="90311.175">2431 5321 1555 0,'0'0'34'0,"0"0"7"0,0 0 2 0,0 0 1 0,3 8-36 0,3 2-8 0,0 4 0 0,0-1 0 16,0 8 20-16,3-3 3 0,0 6 0 0,0 0 0 15,2 0 23-15,-5 2 5 0,9 1 1 0,-6-1 0 16,0 1-1-16,3 2 0 0,0 0 0 0,0-3 0 15,3 1-24-15,-3-1-5 0,-6-2-1 0,0-3 0 16,2 0-13-16,-5 1-8 0,6-7 8 0,-3 4-8 16,-3-6 0-16,6 0-16 0,-9-5 2 0,6 3 1 15,-3-3-53-15,-3-8-10 0,0 0-3 0,0 3-481 16,0-3-97-16</inkml:trace>
  <inkml:trace contextRef="#ctx0" brushRef="#br1" timeOffset="91032.6233">2467 5543 1087 0,'6'5'24'0,"-3"-7"4"0,3-1 2 0,2 0 1 0,4 6-31 0,3-3 0 16,-6 0 0-16,0 3 0 0,6-1 40 0,-3-4 1 16,3 2 1-16,0-6 0 0,-3 1-2 0,2-3-1 0,1-2 0 0,0-1 0 15,-3-5-10-15,-3-2-1 0,-3-4-1 0,3 1 0 16,0-3 8-16,-3 3 1 0,-6-5 1 0,0 2 0 15,0-2 1-15,0 2 0 0,0 3 0 0,-6 2 0 16,-3-2-13-16,6 2-2 0,-3 3-1 0,3 6 0 16,-6-1 10-16,6 3 1 0,0 0 1 15,0 3 0-15,3 5 3 0,0-2 1 0,0 2 0 0,3 2 0 16,0 3-21-16,0 1-4 0,3 2-1 0,-3 2 0 16,6 3-12-16,3 1 0 0,-3 2 0 0,0 2 0 15,0 1 0-15,3 2-10 0,-4 0 10 0,1 3-8 16,3 0 8-16,0 2 8 0,0 1-8 0,-3-4 11 15,3 1-11-15,-3-3 0 0,3 3 0 0,-3 0 8 16,0-3 11-16,-3 0 1 0,0-2 1 0,0-3 0 16,2-6 2-16,-8 3 0 0,6-5 0 0,-3 0 0 15,-3-8-6-15,0 0-1 0,0 0 0 0,0 0 0 16,0 0 1-16,0 0 0 0,0-8 0 0,-3-2 0 16,0-3-1-16,0-1-1 0,3-2 0 0,-5 3 0 15,-1-3-15-15,3 1 9 0,0-1-9 0,0 2 8 0,0 1-8 0,0 0 0 16,0 2 0-16,3 3 0 0,-3 3-15 0,3-3 2 15,0 8 0-15,0 0 0 0,3-2 1 0,-3 2 0 16,0 0 0-16,0 0 0 0,0 0 0 0,12 2 1 16,0 1 0-16,-4 2 0 15,4 3 11-15,0-3-12 0,0 1 12 0,0 2-12 0,0-6 12 0,3 1 0 16,0-3 0-16,-3 0-8 0,0-3 8 0,-4 1-10 16,7-4 10-16,-3 1-10 0,3-3 10 0,-6 0-13 15,0-2 5-15,-3-1 8 0,0-2-14 0,3 0 5 0,-3-3 1 0,-6 2 0 16,-3-1-1-16,6 1 0 0,-3-2 0 0,-3 1 0 15,-3 1 1-15,0 4 0 0,3-1 0 0,-6 1 0 16,-3-1-6-16,0 3-1 0,6 3 0 0,-3 2 0 16,0 0 15-16,0 3 0 0,1-2 0 0,2 7 0 15,0-2 0-15,3 5 0 0,0-3 0 0,3 6-9 16,0-3 9-16,0 2 0 0,0 3 0 0,6 1 0 16,0-1 16-16,0 3-2 0,2-3 0 0,-2 0 0 15,0 0 5-15,6 1 1 0,0-1 0 0,3-3 0 16,3-4-9-16,-6-1-2 0,3 0 0 0,3-2 0 15,-1-3-9-15,-2-5 10 0,0-1-10 0,0-2 10 16,0 0-10-16,0-2 8 0,0-3-8 0,-6-1-680 16,3-1-140-16</inkml:trace>
  <inkml:trace contextRef="#ctx0" brushRef="#br1" timeOffset="92443.6318">1071 7938 1436 0,'0'0'32'0,"0"0"6"0,0 0 2 0,0 0 0 0,0 0-32 0,0 0-8 0,0 0 0 0,3 5 0 15,3 0 0-15,-3 0 11 0,2 3-11 0,-2 0 12 16,3 3-12-16,0-1 0 0,0 1 0 0,3 2 0 15,-3 0 0-15,3 1 8 0,-3-1 0 0,0 0 0 16,-3 0 14-16,3-2 2 0,0 0 1 0,-6-1 0 16,3-2 4-16,3 0 1 0,-6-3 0 0,0 1 0 15,0-6 18-15,0 0 4 0,0 8 1 0,0-8 0 16,-6 0 0-16,3-3 0 0,3 0 0 0,-9 1 0 16,6-6-23-16,-3 0-5 0,3-3-1 0,-6 1 0 15,0-6-12-15,6-3-2 0,-6 1-1 0,3 2 0 16,0-3-9-16,0 1 0 0,3-3 0 0,-5 2 0 15,8 1 0-15,-9 4 0 0,6-2 0 0,3 6 0 0,0-3 0 16,0 5 0-16,0 0 0 0,0 2 0 0,0 6 0 0,0 0-11 16,0 0 11-16,0 0-12 0,0 0 12 0,12 6-12 15,-1-1 12-15,1 3-12 0,3 3 12 0,-9-1 0 16,3 1 0-16,3 2 0 0,-6 0 8 0,3 0-8 16,0 1 8-16,3-1-8 0,-3 0 0 0,-6-2 0 15,3 2 0-15,-3-3 0 0,6 4 0 0,-6-1 8 16,2-5-8-16,-2 0 0 0,0-3 0 0,-3 0 9 15,6 3-9-15,-6-5 0 0,0 0 12 0,0-1-12 0,0-2 12 16,0 0-12-16,0-2 12 0,-6-6-4 16,3 0 0-16,3-3-8 0,0 3 14 0,0-2-4 15,-3-4-1-15,3-1 0 0,0-1-9 0,-5 0 0 0,2-3 0 0,3 3 0 16,-6 1 0-16,3-4 0 0,3 0 0 0,0 4 0 16,-3 1 0-16,3 1 0 0,3 3 0 0,0-1 0 15,-3 3 0-15,0 3 0 0,0-1 0 0,0 6 0 16,0 0-12-16,6-5 3 0,-6 5 0 0,8 0 0 15,-8 0 9-15,6 3 0 0,9 2-9 16,-12 0 9-16,6 3 0 0,0 3 0 0,0-1-9 0,6 1 9 16,-3-3 0-16,3 0 0 0,-6-3-8 0,6 1 8 15,-1-1 0-15,-2 0-8 0,3-5 8 0,0 0 0 16,0 0-9-16,-3-3 9 0,3 3 0 0,-6-2-9 16,6-3 9-16,-4-3 0 0,-2 0-9 0,0 2 9 15,0-4 0-15,0 2 0 0,0-3 0 0,-3 1 0 16,-3-6 0-16,0 3 0 0,0-3 0 0,-3 2 0 0,6-4 0 15,-6 2 0-15,0 0 0 0,-6 0 8 0,6 3-8 16,-6 0 0-16,3 2 9 0,0-2-9 0,0 5 12 16,-6-2-1-16,3 4-1 0,0 4 0 15,-3-4-10-15,3 4 0 0,-3 2 0 0,4 0 0 0,-7 0 8 0,6 5-8 16,3 3 0-16,-6 0 8 0,3 0-8 0,0 2-11 16,6 1 3-16,0 5 0 0,0 0-1 0,3 0 0 15,0-1 0-15,3 4 0 0,3-1 9 0,-3 1 0 16,3-3-9-16,0 0 9 0,-1-3 0 0,4 0-9 15,-3-2 9-15,0-1 0 0,3-2-8 0,0 0 8 0,3-2 0 16,-3-1 0-16,0-5-14 0,0 0 4 0,3 0 1 0,-4-3 0 31,-2-2-23-31,3-3-5 0,6 3-1 0,-6-6 0 16,3 0-45-16,-6 1-9 0,6-6-1 0,-9 0-434 0,9-5-86 0</inkml:trace>
  <inkml:trace contextRef="#ctx0" brushRef="#br1" timeOffset="92908.2812">1717 7506 1238 0,'0'-13'27'0,"3"2"5"0,-6 6 2 0,-3 0 2 0,3-3-36 0,-3 3 0 0,3-1 0 0,0 4 0 16,-6-1 70-16,9 3 7 0,0 0 2 0,-12 0 0 15,3 0-16-15,9 0-3 0,0 0-1 0,0 0 0 16,-9 3-8-16,-3 5-2 0,12 0 0 0,-6-1 0 15,6 1-20-15,0 3-4 0,0 2-1 0,6 0 0 0,0 1-16 0,0-1-8 16,-3 0 0-16,3 0 8 0,-3 3-8 0,3 0 0 16,6-5 0-16,-3 2 8 0,-3-2-8 0,3-1 0 15,0 1 0-15,8-1 0 0,-8-4 0 0,3 2 0 16,-3-6 0-16,0 1 0 0,3-3 0 0,-3 2 0 16,3-2 0-16,-3-2 0 0,-3 2 0 0,3-3 0 15,-3-2 8-15,-3-3-8 0,0 0 11 0,0 0-3 16,-1-3-8-16,1-2 12 0,-6 0 0 0,1 2-1 15,2-2 0-15,0 3 0 0,0-4-11 0,-3 4 0 16,0-1 0-16,3 1 8 0,-3 4-8 0,3 1 8 16,-6 0-8-16,6 5 8 0,-3-6-8 0,3 6 8 15,-3-2-8-15,0-1 8 0,3 3-8 0,0 0 8 0,0 0-8 0,3 5 8 16,0 3-8-16,6 0 0 0,-6 0 0 0,3 0 0 16,-4 0 0-16,7 3 8 0,-6-3-8 0,3 0 0 15,0-3 0-15,3 3 0 0,-3 0 8 0,0-3-8 16,0-2-11-16,3-1-4 0,0-2-1 0,-9 0 0 31,3-2-56-31,3-1-11 0,6-5-2 0,-12 3-1 0,3-6-66 0,0 1-14 0,3-4-2 16,-3-1-1-16</inkml:trace>
  <inkml:trace contextRef="#ctx0" brushRef="#br1" timeOffset="93194.7443">1978 7501 1371 0,'0'0'30'0,"0"0"6"0,0 0 2 0,0 0 1 15,0 0-31-15,0 0-8 0,0 0 0 0,0 3 0 16,0-1 84-16,0-2 16 0,0 3 4 0,0 2 0 15,0-2-25-15,0 2-5 0,0-5-1 0,0 0 0 16,0 0-29-16,0 0-7 0,0 0-1 0,0 0 0 16,0 0-13-16,0 0-3 0,0 0-1 0,0 0 0 15,0-10-4-15,0 2-1 0,-2-3 0 0,-1-2 0 0,0 0-6 0,3 2 0 16,-6-5-8-16,6 6 12 0,-3-4-12 0,3 1 0 16,0-3 8-16,0 3-8 0,0 2 0 0,0-2 0 15,0 0 0-15,3 2 0 0,-3 1 0 0,0 4 0 16,0 6-8-16,6-5 8 0,0 3-9 0,-6 2 9 15,0 0-13-15,8 0 5 0,1 5 8 0,3-3-10 0,-3 4 10 16,3-1-10-16,-3 3 10 0,3 0 0 16,-3 0 0-16,6 2-8 0,-6-2 8 0,3 3 0 0,2-3 0 0,1 0 0 15,-3 2 0-15,3-2-13 0,0 0 5 0,-3-2-648 16,6-1-128-16</inkml:trace>
  <inkml:trace contextRef="#ctx0" brushRef="#br1" timeOffset="93960.1241">2708 6847 1205 0,'0'0'34'0,"0"0"8"0,0 0-34 0,-6 0-8 16,3-5 0-16,-6 5 0 0,9 0 57 0,-6-3 10 15,0 1 1-15,3-1 1 0,-3 3 11 0,0-2 1 16,0 2 1-16,0 0 0 0,3 0-2 0,-9 2-1 16,6 1 0-16,0 2 0 0,0 0-23 0,-2 1-5 15,2-1-1-15,3 3 0 0,0 3-30 0,3 2-5 0,0 3-2 0,-6-3 0 16,12 5-13-16,-6-2 0 0,3 0 0 0,0 0 0 16,3 0 0-16,2 0 0 0,-2-3 0 0,0 0 0 15,-3 0 0-15,6-5 0 0,0 3 0 0,0-3 0 16,0-3-8-16,-9-5 8 0,0 0 0 0,0 0 0 15,0 0-10-15,0 0 10 0,0 0-8 0,9-2 8 16,0-1 0-16,-3-5 0 0,0 3 0 0,-6-3 8 16,0-3-8-16,0 1 12 0,0-1-4 0,0 3 0 15,0 0-8-15,-6 0 0 0,3 3 0 0,3-3 8 16,-3 0-8-16,3 3 0 0,-3-3 0 0,3-3 0 16,0 3 0-16,-3-2 0 0,0-1 0 0,3 3 0 15,3-2 0-15,-6 2 0 0,3 0-8 0,-3 2 8 16,3-4-15-16,0 2 3 0,-3 0 0 0,3 3 0 15,-3-3 3-15,3 0 1 0,-6 0 0 0,6 3 0 16,-6-1 8-16,3 1 0 0,0 5 0 0,0-3 0 16,3 3 0-16,0 0 0 0,0 0 0 0,0 0 0 15,0 0 0-15,0 0-8 0,0 0 8 0,6 6-8 0,0 2 8 16,-3-1 0-16,3 4 8 0,0-3-8 0,-3 0 0 0,3 3 8 16,0-1-8-16,3-2 0 0,-3 3 0 0,0-3 0 15,3 0 0-15,-6-1 0 0,3-1 0 0,3-1 8 16,-1 0-8-16,-8-5 0 0,9 3 0 0,-9-3 0 15,15 3 0-15,-15-3 0 0,6 0 0 0,-6 0 9 16,9-6-9-16,0 4 0 0,-3-4 8 0,0-2-8 16,-3 1 0-16,-3-1 0 0,0 0 8 0,0 0-8 0,0-3 0 0,0-2 0 31,-3 0-28-31,0-1-12 0,-3 4-2 0,3-6-1 16,-3 3-44-16,3 0-9 0,-3-3-1 0,3 0-446 0,-3 3-89 0</inkml:trace>
  <inkml:trace contextRef="#ctx0" brushRef="#br1" timeOffset="94300.0794">2812 6657 1082 0,'9'26'30'0,"-9"-15"8"0,0-11-30 0,3 5-8 0,0 6 0 0,0-1 0 16,3 1 97-16,-3-3 19 0,3 0 3 0,-3 0 1 16,-3 0-40-16,3-3-8 0,3 0-2 0,-6-5 0 15,0 0-23-15,0 0-5 0,0 0-1 0,0 0 0 16,0 0-5-16,0 0-2 0,0-5 0 0,3-3 0 15,-3-2-12-15,0-1-2 0,0 0-1 0,-3 1 0 16,0-3-8-16,0-3-2 0,0 2 0 0,0-1 0 16,3 1-9-16,-3 1 12 0,0 0-12 0,3 2 12 0,-3 1-12 0,3 2 10 15,0 0-10-15,0 0 10 0,3 0-10 0,-3 3 0 16,3-1 0-16,0 4 0 0,-3 2 0 0,0 0 0 16,0 0 0-16,6 5 0 0,3 0 0 0,2 3 0 15,-5 0 0-15,3 0 8 0,0 3-8 0,3-3 0 16,-3 2 9-16,0-2-9 0,0 3 8 15,3-1-8-15,-6 1 10 0,6-3-10 0,0 2 8 0,-3-2-8 16,-1 3 0-16,-2-3 9 0,3-5-9 0,0 2-12 16,-3-3 2-16,3-2 1 15,0-2-109-15,-9 2-22 0,9-3-4 0</inkml:trace>
  <inkml:trace contextRef="#ctx0" brushRef="#br1" timeOffset="94649.8141">3142 6384 1490 0,'0'-5'32'0,"-3"2"8"0,-3-2 0 0,3 5 3 0,-3 0-35 0,1 3-8 0,-4-3 0 0,0 2 0 15,0-2 47-15,9 0 7 0,-9 3 2 0,3 2 0 16,3 1-12-16,-3 2-3 0,3 2 0 0,3 1 0 16,3-1-26-16,-3 6-6 0,6 0-1 0,-3 0 0 15,3 0-8-15,3 0 0 0,-3-3 0 0,3 0 0 16,3 3 0-16,-1-3 8 0,-2-2-8 0,0-3 8 15,3 2-8-15,-3-4 8 0,0 2-8 0,-9-8 8 16,0 0 5-16,12 0 1 0,-3-6 0 0,0 4 0 16,-3-1 10-16,0-5 3 0,0 0 0 0,-3-5 0 15,0 0-8-15,-3 0-2 0,-3-6 0 0,0-2 0 0,0-3 4 16,-3 0 1-16,-3-2 0 0,3-3 0 0,-3-6 13 16,-3 1 2-16,-3-3 1 0,-3 0 0 0,0 0-7 15,1-3-2-15,-1 0 0 0,0 6 0 16,0 0-29-16,3 2 8 0,0 8-8 0,0 3 0 0,3 2 0 0,1 3-10 15,5 3 2-15,0 3 0 0,0 4-12 0,6 1-1 16,0 5-1-16,0 0-1023 16</inkml:trace>
  <inkml:trace contextRef="#ctx0" brushRef="#br1" timeOffset="95714.8071">1175 9036 1468 0,'0'0'32'0,"0"0"8"0,0 0 0 0,0 0 1 0,0 0-33 0,-3-3-8 0,0-5 0 0,3 3 0 15,-6-1 60-15,3-2 9 0,-3 0 3 0,3 1 0 16,-3-4-20-16,0 0-4 0,0 3-1 0,3-2 0 15,-3-1-12-15,0 3-3 0,-3 3 0 0,0 0 0 16,3-3-11-16,0 3-2 0,1-1-1 0,-4 4 0 16,-3-1-1-16,3 0 0 0,3 3 0 0,-3 0 0 15,0 8-1-15,0-2-1 0,6-1 0 0,-6 0 0 16,3 6-15-16,0-3 0 0,0 2 8 0,3 3-8 0,3 6 0 0,0-3 0 16,0 5-12-16,0-2 12 0,3-4-11 0,3 4 11 15,0 2-10-15,3-5 10 0,3 0-11 0,3 2 11 16,-6 1-12-16,6 2 12 0,-3-8-9 0,2 1 9 15,-5-4 0-15,6 1-9 0,-3-6 9 0,3 0 0 16,0-2 0-16,0-3 0 0,-9 0-10 0,3-3 0 16,6 1 0-16,0-6 0 0,2 0-2 0,-8-3-1 15,-3 1 0-15,3-4 0 0,0-4 37 0,0-1 7 16,0 3 1-16,-6-2 1 16,3-3-101-16,0 2-21 0,-3-2-4 0,0 3-1 0,0-1 62 0,3 3 13 0,-6-2 3 0,3 2 0 15,0 3 16-15,-3-1 0 0,0 4 0 0,0-1 0 16,0 1 0-16,-3 4 0 15,0 4 0-15,3 2 0 0,0 0 12 0,0 0 7 0,-6-6 1 0,0 6 0 16,0 6-2-16,6-6 0 0,-3 8 0 0,-3 2 0 16,3 1-18-16,3 2 10 0,0 0-10 0,0 0 8 15,0 3-8-15,0 0 8 0,9-3-8 0,-6 1 8 16,9-4-8-16,-3 1 12 0,3 5-12 0,3-3 12 16,-7-5-12-16,4 0 0 0,-3-3 0 0,3-2 0 15,0-3 0-15,6-3 0 0,-12 0 0 0,3-2 0 16,-3 0 0-16,3-3 8 0,-3 0-8 0,-3-3 8 15,0 1 24-15,0-1 5 0,-3-2 1 0,0 0 0 16,0-1 14-16,-3 1 4 0,0 3 0 0,0-1 0 16,-3 1-10-16,0 4-2 0,3-2 0 0,-3 3 0 15,0 0-25-15,-3-1-6 0,3 1-1 0,-3 2 0 16,3-2-36-16,0 0-7 0,3 0-1 0,-3-1-1 16,3 1-177-16,3-3-35 0,0 0-7 0,-3-2-2 0</inkml:trace>
  <inkml:trace contextRef="#ctx0" brushRef="#br1" timeOffset="95986.3225">1443 8787 1354 0,'6'2'38'0,"-6"-2"10"0,3-10-39 0,-3 10-9 16,6-5 0-16,3 5 0 0,-4 2 40 0,7 4 5 16,-3-1 2-16,3 0 0 0,-3 6-2 0,0-3 0 0,3 2 0 15,3-2 0-15,0-3-1 0,-9 1 0 0,9-1 0 0,-6 0 0 16,2-2 10-16,-2 0 2 0,-6-1 0 0,3-2 0 15,0 3-4-15,-6-3 0 0,0 0 0 0,0 0 0 16,0 0-4-16,0-11-2 0,6 1 0 0,-12-1 0 16,0 3-10-16,3-5-1 0,0 0-1 0,0 0 0 15,-3-3-10-15,3 2-3 0,-6-1 0 0,7 1 0 16,2-2-13-16,-6 6-8 0,3-1 10 16,3-2-10-16,-6 2 0 0,6 1-18 0,0-1 2 0,0 6 1 15,0-3-129 1,6 0-27-16,-6 0-5 0,9 0-764 0</inkml:trace>
  <inkml:trace contextRef="#ctx0" brushRef="#br1" timeOffset="96784.2694">1746 8506 1371 0,'3'-8'30'0,"-3"8"6"0,0 0 2 0,0-5 1 15,0 5-31-15,0 0-8 0,0 0 0 0,0 0 0 0,0 0 62 0,0 0 11 16,-9 8 3-16,0 0 0 0,1 0-34 0,2 0-6 15,0-3-2-15,3 0 0 0,-9 1 2 0,12 2 0 16,-6 2 0-16,6 1 0 0,0 2-4 0,0 0-1 16,0 1 0-16,6-1 0 0,-3 0-10 0,0 0-1 15,3 0-1-15,3 3 0 0,2-2-19 0,-2-4 0 16,0 1 8-16,-3-3-8 0,9 0 0 0,-6 0 0 16,3-3 8-16,-6 0-8 0,-6-5 8 0,15 0-8 15,-6 0 12-15,-9 0-12 0,6-5 16 0,0 0-4 16,3-3-1-16,-6 0 0 0,0-3 3 0,0 1 1 15,-3-4 0-15,0-2 0 0,0 3-7 0,-3-3 0 0,-3 0-8 16,6 3 12-16,-6 0-12 0,0 0 0 0,0 0 8 0,3 2-8 16,-6 0 0-16,9 1 0 0,0 4 0 0,-9 1 0 15,6 3 0-15,3 2 0 0,0 0 0 0,0 0 0 16,0 0 0-16,6 7-12 0,0 1 12 0,3 3-10 16,-6 0 2-16,3-1 0 0,0-2 0 0,6-3 0 15,-4 6 8-15,1-3 0 0,0 0-9 0,0 0 9 16,0 2 0-16,0-2 0 0,-3 0 0 0,0-2 0 15,3-1-20-15,-3-3 3 0,3 4 1 0,-9-6 0 16,0 0-37-16,6-3-7 0,3 3-2 0,-3-3 0 16,0-4-48-16,-3-4-10 0,3 0-1 0,-3 1-1 15,0-3-9-15,-3-1-1 0,0-2-1 0,2 1 0 16,-2 1 26-16,0 1 6 0,0 3 1 0,3-1 0 16,-3 3 57-16,0 0 12 0,0 3 3 0,0-1 0 15,0 6 92-15,0 0 20 0,0 0 3 0,0 0 1 0,0 0 19 0,0 0 4 16,0 0 1-16,9 8 0 15,-6 0-13-15,0 3-3 0,3 0 0 0,-3-4 0 0,-3-7-21 16,0 0-5-16,0 0-1 0,0 0 0 0,9 3-16 0,-9-3-3 16,0 0-1-16,0 0 0 0,6 3-5 0,0-1-2 15,-6-2 0-15,0 0 0 0,0 0-14 0,0 0-2 16,0 0-1-16,0-5 0 0,0-3 6 0,-6-2 1 16,6 2 0-16,0-6 0 0,-6 4-12 0,3-1-3 15,3-2 0-15,0 0 0 0,-6 2-17 0,0-2 8 16,6 0-8-16,-3 0 0 0,3-1 0 0,0 1 0 0,0 2 0 0,0 1-9 15,3-1-11-15,3 1-1 0,-6-1-1 0,6 1 0 32,-3 2-5-32,3 0-1 0,-6 0 0 0,6 0 0 0,-3 5 4 0,-3 3 0 0,12-5 0 0,-6 0 0 15,-3 2 1-15,9 3 1 0,-3 0 0 16,0 0 0-16,3 5 13 0,-3 1 9 16,2-1-12-16,1 5 12 0,6-2-10 0,-9 3 10 0,3 0-8 0,-3-1 8 15,-3-2 0-15,3 3 0 0,0 2 0 0,0-5 0 16,0 2 0-16,-6-2 0 0,3-2 0 0,-3-1 0 15,2-2 0-15,-5-3 0 0,0 0 0 0,3 0-8 16,6-3-178 0,-9-2-35-16,-6-3-7 0</inkml:trace>
  <inkml:trace contextRef="#ctx0" brushRef="#br1" timeOffset="96877.0538">2092 8112 1173 0,'-12'-18'25'0,"12"12"6"0,0 6 1 0,0 0 2 0,0 0-34 16,0 0 0-16,0 0 0 0,0 0 0 0,3 3 0 0</inkml:trace>
  <inkml:trace contextRef="#ctx0" brushRef="#br1" timeOffset="97319.8001">2273 8131 1396 0,'0'-11'31'0,"3"6"6"0,-3 5 2 0,3-3 0 0,-3-2-31 0,-3 0-8 16,0 2 0-16,3 3 0 0,0 0 52 0,0 0 8 0,0 0 3 0,0 0 0 16,0 0-14-16,-6 3-2 0,-3 2-1 0,3 0 0 15,0 3-2-15,3 0 0 0,3 0 0 0,-6 3 0 16,0-4-10-16,6 4-2 0,0 0-1 0,0 2 0 16,6 0-9-16,0 3-2 0,-3-3 0 0,6 0 0 15,0 3-8-15,-3-2-3 0,3-4 0 0,0 1 0 16,-3-1-9-16,0-2 0 0,3-2 0 0,-3-4 0 15,0 1 0-15,0-1 0 0,0 1 0 0,-6-3 0 16,0 0 0-16,12-8 0 0,-12 3 0 0,6-3 0 16,-6-3 0-16,3 1 0 0,-3-3 0 0,0-1 12 15,0 1-12-15,-3-3 0 0,0 3 0 0,0 0 0 16,3 0 0-16,-6 5 0 0,6 0 0 0,-3 0 0 16,3 2 0-16,0 6 0 0,0 0 0 0,-3-5 0 15,3 2 0-15,0 3 0 0,0 0 0 0,0 0 0 16,0 0 0-16,6 6-11 0,0-1 11 0,0 3-8 15,-3-3 8-15,8 3 0 0,-8 3 0 0,3-6 0 0,0 3 0 16,0-3 0-16,3 1 0 0,-3 2 0 0,3-1 0 16,-3 1 0-16,0-5 0 0,3 0-8 15,-6-3-30-15,9 2-6 0,-12-2 0 0,0 0-565 16,3-5-113-16</inkml:trace>
  <inkml:trace contextRef="#ctx0" brushRef="#br1" timeOffset="97688.8529">2449 7956 1231 0,'0'0'27'0,"0"0"5"0,0 0 2 0,0 0 1 0,0 0-35 0,6 3 0 0,0 5 0 0,0 0 0 15,0-1 64-15,-3 4 7 0,3 0 1 0,-1-1 0 16,4 3-18-16,-9-2-3 0,9 0-1 0,-3-1 0 16,0 1 14-16,-3-1 2 0,0-2 1 0,3 3 0 15,0-3-7-15,-3 0-2 0,-3 0 0 0,0-8 0 16,9 2-19-16,-9-2-4 0,0 0-1 0,0 0 0 15,0 0-10-15,0 0-1 0,0 0-1 0,0 0 0 16,-6-10-22-16,0-1 9 0,6-2-9 0,-3 0 0 16,-3 0 0-16,3-3 0 0,0 0-10 0,0-3 10 15,3 6-10-15,-6-3 10 0,6 0 0 0,0 3-9 16,0 0 9-16,0 0 0 0,0 5 0 0,0 2-8 16,6-4 8-16,-6 4 0 0,0 6 0 0,0 0-8 15,0 0 8-15,3 0-10 0,6 0 10 0,-9 0-10 16,0 0 10-16,9 6 0 0,3-1 0 0,0 3 0 15,-6 3 0-15,-3-3 0 0,6 2 0 0,3 1 0 0,0-1 0 16,-4 1 0-16,1-3 0 0,-3 2 8 0,3 1-8 16,3-3 0-16,-9 2 0 0,3-2 0 15,0-2-40-15,3-1-7 0,-3 3-1 0,3-5-596 16,-3-1-119-16</inkml:trace>
  <inkml:trace contextRef="#ctx0" brushRef="#br1" timeOffset="98170.185">2687 7744 1468 0,'0'0'32'0,"0"0"8"0,0 0 0 0,-6-10 1 0,3 4-33 0,0 1-8 0,3 8 0 0,-3 2 0 16,0-2 60-16,3 5 9 0,-6 5 3 0,6-2 0 15,0-4-25-15,0 4-5 0,6 2-1 0,-3-2 0 16,3 5-10-16,0-3-3 0,0 0 0 0,3 0 0 15,0 1-16-15,3-1-4 0,-6-5-8 0,3 2 12 16,-1-2-12-16,4-2 0 0,-3-1 8 0,-3 0-8 16,3-2 0-16,0-3 0 0,0 0 0 0,0 0 0 15,0-5 0-15,0-1 0 0,0 4 0 0,0-4 0 16,-3-2 0-16,0-2 0 0,0 2 0 0,0-3 0 16,-1-2 0-16,-5-3 0 0,3 0-9 0,0-2 9 15,0 2 0-15,-3-3 0 0,0-2 0 0,0 3 10 16,0 4-10-16,-3-4 12 0,3 2-12 0,-6 0 12 15,6 0-4-15,-5 3 0 0,2 3 0 0,-3-1 0 16,0 0-8-16,3 1 8 0,0 2-8 0,0 3 8 0,0-1 0 0,-3 4-8 16,3 2 12-16,3 0-4 0,0 0 4 0,-3 5 1 15,0 0 0-15,3 3 0 0,0 3 2 0,0 2 0 16,0 0 0-16,3 3 0 0,0-3 4 0,3 3 1 16,-3-3 0-16,3 3 0 0,0-3-8 0,3 3-2 15,2-2 0-15,4-1 0 0,-3-3-2 0,0 1-8 16,3-3 12-16,0-3-4 0,-3-2-8 0,3-3 0 15,0-3 0-15,-4 1 0 0,1-1 0 0,0-2 0 16,3-6 0-16,0 0 8 0,-3 1-8 0,3-1-16 16,-6 1 4-16,0-4-1017 15</inkml:trace>
  <inkml:trace contextRef="#ctx0" brushRef="#br1" timeOffset="99139.6255">3604 7054 1545 0,'-12'29'44'0,"6"-26"9"0,3-11-42 0,0 0-11 0,-3 8 0 0,-3-3 0 15,-3 0 33-15,3 1 5 0,0-1 1 0,3 3 0 16,-3 0 4-16,3 3 1 0,-3-3 0 0,1 2 0 15,-1 1 1-15,0 0 1 0,3 2 0 0,3-2 0 16,-6 2-11-16,3 0-3 0,0 3 0 0,3 5 0 16,0 1-20-16,3 1-12 0,0 1 12 0,3 0-12 15,0 0 0-15,6 3 0 0,-3-4 0 0,-3 4 0 16,9-6 0-16,-3 0 0 0,0-2 0 0,-4 0 0 16,1-1 0-16,0 1 0 0,3-9 0 0,-9-2-9 15,0 0 9-15,0 0 0 0,9-2 0 0,0-3 0 16,0-3 16-16,-3 0 3 0,-6 0 0 0,3-3 0 15,-3 1 13-15,0-4 2 0,0 4 1 0,-3-1 0 16,-3 1-11-16,6 2-3 0,0 0 0 0,-6 0 0 0,0 2-7 16,3 4-2-16,3 2 0 0,0 0 0 0,0 0-12 0,-3-5 0 15,3 5 0-15,6-6 0 0,-3 4 0 0,-3 2-12 16,0 0 3-16,9-6 0 0,-3 1-8 0,3-3-2 16,-6 3 0-16,6-3 0 15,-3 0-10-15,0-5-3 0,0-1 0 0,0-1 0 16,-6-4 0-16,3-2 0 0,0 0 0 0,-3 0 0 0,0-9 13 0,-3 1 3 15,0 0 0-15,3 0 0 0,-9-3 16 0,3-2 0 16,-3 2 0-16,3-2 0 0,0 2 17 0,-3 3 1 0,3 0 0 16,-9 2 0-16,6 6-18 0,0 0 8 0,0 8-8 0,3 0 0 15,4 2 10-15,-1 0-10 16,-6 6 8-16,6 0-8 0,3 5 12 0,0 0-4 16,0 0 0-16,0 0 0 0,-3 10-8 0,6 1-12 0,3 2 2 15,3 6 1-15,-4 2-5 0,4 0-1 0,0 6 0 16,3 4 0-16,3 1 15 0,-3 2 0 0,3 1-10 0,3 2 10 15,3 5 0-15,-1 1 0 0,1 4 0 0,0-4 0 16,0 2 0-16,3-3 0 0,-3 0 0 0,-4 1 0 16,4 1 0-16,0-6 0 0,-3-1 0 0,0-8 0 15,-3-3 0-15,0-5 0 0,2-2 0 0,-5-3 0 16,0-3 0-16,-3-5 0 0,3 0 0 0,0-6 0 16,-3-2 0-16,-9 0 0 0,0 0 0 0,3-10 8 15,-6-1 25-15,0-2 5 0,-3 0 1 0,3 0 0 16,-3-1-10-16,0-2-1 0,-6 3-1 0,0 3 0 15,0-1-39-15,3 3-7 0,-2-2-1 0,-1-1-974 16</inkml:trace>
  <inkml:trace contextRef="#ctx0" brushRef="#br1" timeOffset="99949.6327">4220 6514 1160 0,'0'24'32'0,"0"-24"9"16,0-8-33-16,3 0-8 0,-6 3 0 0,0-1 0 0,0-2 92 0,3 3 16 15,-6-3 3-15,3 0 1 0,-3-2-28 0,0 2-4 16,0-5-2-16,0 2 0 0,0-2-10 0,-3 2-3 16,0 1 0-16,0 2 0 0,3 0-16 0,-2 0-3 15,-4 2-1-15,3 1 0 0,-3 3-14 0,6-1-3 16,-3 3-1-16,-3 3 0 0,6-1-4 0,0 3-1 15,0 1 0-15,3 2 0 0,0 2-22 0,0 1 8 16,3 7-8-16,3-2 0 0,0 3 0 0,0-3 0 16,3 0-12-16,3 2 4 0,0-2 8 0,0 2 0 0,3-4-9 15,-3-4 9-15,3 1 0 0,-3-1-11 0,-1-2 11 16,1 0-8-16,3-2 8 0,-3-1 0 16,0-2-9-16,-9-3 9 0,0 0 0 0,9-3-11 15,0 0 11-15,-6-2-8 0,3 0 8 0,-3-1 0 0,0-2 0 0,-3 0 0 16,0-5 0-16,-3 5 0 0,0-2 0 0,3-3-8 15,-3 5 8-15,0 0-10 0,0 2 10 0,3 1-10 16,0 0 10-16,0 5 0 0,0 0 0 0,0 0-8 16,0 0-4-16,6-3 0 0,0 6 0 0,3-1 0 15,-3 6-1-15,3 0-1 0,3 3 0 0,-3-1 0 16,2 1 2-16,1 0 0 0,0 2 0 0,-3 0 0 16,0 3 12-16,0-3 0 0,3 0 9 0,-3 1-9 15,-3 2 8-15,0-1-8 0,0 4 0 0,0-3 9 16,0 0 20-16,-3 0 4 0,3-1 1 0,-6 1 0 15,0 0 0-15,-3 3 0 0,0-3 0 0,-3-1 0 16,3-1-8-16,0-4-2 0,-3 1 0 0,3-1 0 16,-3-2-8-16,0 0-1 0,0-2-1 0,6-6 0 0,-6 5-14 15,-3-5 0-15,3 0-9 0,6 0 9 16,-9-3-105-16,3-5-15 0,0 0-4 0,0-2-551 16,3-6-110-16</inkml:trace>
  <inkml:trace contextRef="#ctx0" brushRef="#br1" timeOffset="101129.782">4300 6427 1321 0,'9'-16'28'0,"-6"13"7"0,-3 3 1 0,3 6 2 0,3-1-30 0,0 0-8 0,3 0 0 0,-3 3 0 15,0-2 63-15,-3 2 11 0,3-3 2 0,-3-3 1 16,-3-2-13-16,6 6-2 0,-6-6-1 0,0 0 0 15,0 0 0-15,0 0 0 0,0 0 0 0,0 0 0 16,0 0-11-16,-3-8-2 0,0 0-1 0,-3-3 0 16,3 1-17-16,-3-1-3 0,0-2-1 0,0-3 0 15,0 3-10-15,-3-3-1 0,6 3-1 0,-3-1 0 16,3 1-6-16,0 0 0 0,0 2-8 0,3 1 12 16,0-1-12-16,0 1 0 0,0-1 0 0,3 1 0 15,0 2 0-15,0 0 0 0,0-3-9 0,0 3 9 16,0 3-25-16,0-3 1 0,3 3 0 0,3 2 0 15,-6-2-3-15,3-1 0 0,0 4 0 0,3-1 0 16,-3 0-17 0,3 1-3-16,-3-1-1 0,3 1 0 0,-4-1-31 0,-5 3-6 0,0 0-2 0,9-5 0 15,0 2-45-15,0-2-8 0,-6-1-3 0,0 1 0 16,3 0-14-16,0-1-3 0,-6-1-1 0,0 1 0 16,3-2 69-16,-3 3 15 0,0 0 2 0,-3-1 1 0,0 1 129 0,3 5 25 15,0-3 6-15,-3-2 1 0,0 3 37 0,3-1 8 16,-3 0 2-16,3 3 0 0,0 0-20 0,0 0-4 15,0 0-1-15,0 0 0 0,0 0-15 0,0 0-3 16,0 0-1-16,0 0 0 0,-6 8-23 0,3 0-5 16,3-8-1-16,-6 5 0 0,3 3-23 0,0 0-5 15,0 0-1-15,0 0 0 0,3 0-4 0,0 3 0 0,0-3-1 0,3 2 0 16,0 3-8-16,0 1-2 16,0-4 0-16,3 6 0 0,0-3-8 0,-3 6-1 15,0-3-8-15,6 0 12 0,0 0-4 0,0-3 0 0,-6 0-8 0,6 0 12 16,0 0-12-16,0-2 0 0,0-3 0 0,-3 0 0 15,-6-8 0-15,12 8 0 0,-4-6 0 0,-8-2 0 16,0 0 0-16,9 3 0 0,0-6 0 0,0-2 0 16,-3 3 0-16,0-4 0 0,0-2 0 0,-3-2 0 15,-3-4 11-15,0 1-11 0,0 0 12 0,-3-3-12 16,3 3 0-16,-3 0 0 0,-3-3-12 0,3 3 3 16,0-1 1-16,0 1 0 0,0 3 0 0,0-1 0 15,0 3 8-15,0 0 0 0,0 3 0 0,0 2 0 16,3 3 0-16,0-5 0 0,0 5 0 0,0 0 0 15,0 0 0-15,0 0 0 0,0 0 0 0,0 0 0 16,6 3 0-16,-6-3-15 0,0 0 3 0,3 5 0 16,-3-5 12-16,6 5 0 0,-3 0 0 0,-3-5 10 15,6 6-10-15,3-1-11 0,-3 0 3 0,-6-5 0 16,0 0-12-16,9 3-3 0,0 0 0 0,-3-1 0 16,0-2-17-16,3-2-3 0,-6-1-1 0,3-2 0 15,0-1-36-15,-3 1-8 0,0-3-2 0,0 0 0 16,0-2 14-16,-3-1 4 0,0-2 0 0,-3 2 0 15,3-2 20-15,0 0 4 0,-3-1 0 0,0 1 1 0,0-3 28 16,3 3 6-16,-3 3 1 0,0-1 0 0,0 3 29 0,0 0 7 16,3-2 0-16,-3 2 1 0,3 2-10 0,0 6-3 15,-3-5 0-15,3 5 0 0,0-5 0 0,0 2-1 16,0-5 0-16,0 8 0 0,0-5 19 0,0 5 4 16,0 0 1-16,0 0 0 0,0 0 21 0,0 0 4 0,6 5 0 15,3 0 1-15,-6 6-21 0,6 0-5 0,0-1-1 0,-1 3 0 16,1 1-11-16,0-1-3 0,0-3 0 0,3 4 0 15,-3-4 1-15,3-2 0 0,-3 3 0 0,0-3 0 16,0-3 7-16,0 0 0 0,0-5 1 0,0 3 0 16,-1-3-18-16,-5 0-11 0,3-5 12 0,-3 2-12 15,0-2 13-15,0-1-4 0,-3-2-1 0,0 1 0 16,-3-1 4-16,0-3 0 0,3-5 0 0,-3 3 0 16,-3-3 0-16,3 3 1 0,3 2 0 0,-2 1 0 15,2-1-13-15,0 0 0 0,-3 6 0 0,0-3 0 16,6 0 0-16,-3 0 0 0,3 3 0 0,-3 5 0 15,0 0 0-15,0 0 0 0,5 3 0 0,1 5 0 16,3 5 0-16,0 0 11 0,0 8-2 0,0-2 0 16,3 5 7-16,0-1 0 0,0 7 1 0,0-1 0 15,3 2-5-15,0 6-2 0,-4 0 0 0,4 3 0 16,0 3-10-16,0 1 0 0,-6 1 9 0,6 3-9 0,-3-3 16 16,0-3-2-16,-3-2 0 0,3-3 0 0,-4 0-14 0,1-5 11 15,0-6-11-15,0 1 10 16,-3-6-102-16,0-5-21 15,3-3-4-15,-6-5-1 0</inkml:trace>
  <inkml:trace contextRef="#ctx0" brushRef="#br1" timeOffset="101770.1218">5038 5628 1684 0,'-3'-14'37'0,"3"4"8"0,-3 2 2 0,0 3 0 0,-2-1-38 0,-1 4-9 0,-3-4 0 0,3 4 0 16,-3-1 32-16,0 0 4 0,0 3 0 0,3 0 1 0,-3-2-13 0,0 2-4 15,0 2 0-15,0 1 0 0,3 2 20 0,0 1 4 16,0 4 1-16,0 1 0 0,0-1-21 0,6 4-4 16,0 2 0-16,0-1-1 0,3 7-19 0,6-4 0 15,0 1 0-15,3 2 0 0,3-3 0 0,0 1-9 16,0-3 9-16,3-3-8 0,-3-2 8 0,-1-1-8 16,1-7 8-16,0 2-8 0,0-2 8 0,-3-1 0 0,-3-2 0 15,0-2-8-15,-3-4 8 0,3-2 0 16,-3 1 8-16,-6-4-8 0,0-2 25 0,0-6 1 0,0-2 0 0,-3-3 0 15,-3-2 5-15,0-3 1 0,0-3 0 0,-3-2 0 16,0-1-1-16,-3 1 0 0,0-1 0 0,3 4 0 16,-3-1-13-16,0 5-2 0,1 4-1 15,2 1 0-15,0 4-15 0,0 2 11 0,0 3-11 16,0 2 10-16,0 1 2 0,3-1 0 0,0 3 0 0,0 3 0 16,3-3-12-16,0 3 0 0,3 5 0 0,0 0 0 31,0 0-20-31,0 0-5 0,0 0-2 0,0 0 0 0,0 0-52 0,0 0-10 0,0 0-3 0,6 5-572 15,3 0-116 1</inkml:trace>
  <inkml:trace contextRef="#ctx0" brushRef="#br1" timeOffset="101973.1948">5092 5321 1576 0,'0'0'35'0,"0"0"7"0,0 0 2 0,6 10 0 0,-3 1-36 0,3 2-8 15,-3 3 0-15,3-3 0 0,0 3 81 0,0 0 15 16,3 3 2-16,0-4 1 0,-1 1-55 0,-2 0-10 16,3 0-2-16,0-3-1 0,0 3-13 0,0-5-2 15,-3-1-1-15,3-2 0 0,0 0-15 0,-3-3 0 16,0-2 0-16,0 0 0 16,-6-3-106-16,3-6-24 0,3 1-5 0</inkml:trace>
  <inkml:trace contextRef="#ctx0" brushRef="#br1" timeOffset="102293.075">5300 5175 1767 0,'0'0'39'0,"0"0"8"0,0 0 1 0,0 0 2 0,-9-5-40 0,3 0-10 0,0 5 0 0,1 0 0 15,-1 0 70-15,-3 2 12 0,0 4 2 0,3-1 1 16,3 0-34-16,-3 3-7 0,0 0-2 0,-3 0 0 15,3 3-18-15,3-6-3 0,0 5-1 0,0-2 0 16,0 0-20-16,3-2 0 0,0-1 0 0,0 3 8 16,6-3-8-16,-3 0-10 0,3 3 10 0,3 0-13 15,0-2 13-15,0-1-11 0,0 3 11 0,0-3-10 16,3 0 10-16,-1 1-8 0,1 2 8 0,0 0-8 16,0-3 8-16,-3 0 0 0,0 6 0 0,0-3 0 15,-3 2 0-15,3 4 0 0,-3-1 0 0,-3-3 0 16,0 4 13-16,0-4-1 0,-3 3-1 0,3-2 0 0,0 2 5 0,-3-2 0 15,0-1 1-15,0-2 0 0,0-8-9 0,-3 6-8 16,0-1 9-16,3-5-9 16,0 0-86-16,-6-5-23 0,-3-9-5 0,6 1-518 15,-3-5-104-15</inkml:trace>
  <inkml:trace contextRef="#ctx0" brushRef="#br1" timeOffset="102549.8059">5274 4956 1989 0,'0'0'56'0,"0"0"13"0,0 0-55 0,0 0-14 0,0 0 0 0,5 8 0 16,-2-3 49-16,3 3 7 15,3 2 2-15,-3-2 0 0,6 3-25 0,0-3-5 0,-6 2 0 0,6 1-1 16,0 2-16-16,-3 3-3 0,3 0-8 0,0 3 12 16,0-4-4-16,-1 4-8 0,1-3 11 0,-3 2-11 15,3-2 13-15,-3 3-4 0,3-3-1 0,0-1 0 16,-3-1 0-16,3 2-8 0,0-1 12 0,-3-1-4 15,3-4-8-15,-4 1 0 0,1-3 0 0,3 0 8 16,-3-3-20-16,0 0-4 0,-3-5 0 0,3 0-1 16,-3 0-112-16,-6 0-23 15,0 0-4-15</inkml:trace>
  <inkml:trace contextRef="#ctx0" brushRef="#br1" timeOffset="102715.3092">5360 5210 2052 0,'3'-22'45'0,"-3"17"10"0,0 0 1 0,-3 5 1 0,3-5-45 16,0 5-12-16,0 0 0 0,0 0 0 0,3-14 44 0,3 1 8 16,0 0 0-16,0 0 1 0,3-3-11 0,-3 5-2 15,0 1-1-15,-1-1 0 0,1-2-27 0,-3 2-12 16,-3 1 10-16,3-1-10 16,0 3-32-16,-3-2-12 0,-3 4-2 0,-3-2-637 15,3 6-127-15</inkml:trace>
  <inkml:trace contextRef="#ctx0" brushRef="#br1" timeOffset="102881.1396">5003 5196 2365 0,'-9'-10'52'0,"6"7"10"0,0 3 2 0,0 3 4 0,-3-1-55 0,6-2-13 0,-3-2 0 0,3 2 0 15,0 0 0-15,0 0 0 0,0 0-9 0,9-5 9 16,0-3-37-16,0 2-2 0,0 4 0 0,5-6-633 15,1 2-126-15</inkml:trace>
  <inkml:trace contextRef="#ctx0" brushRef="#br1" timeOffset="103073.2087">5690 5173 2988 0,'-3'-6'66'0,"3"6"14"0,0 0 2 0,0 0 1 0,-3 6-67 0,0 2-16 15,0-3 0-15,3 0 0 16,0-5-32-16,0 0-11 0,0 0-1 0,0 0-1240 16</inkml:trace>
  <inkml:trace contextRef="#ctx0" brushRef="#br0" timeOffset="119548.2155">7018 9668 1108 0,'0'0'31'0,"0"0"8"0,0 0-31 0,0 0-8 16,0 0 0-16,0 0 0 0,0 0 68 0,0 0 13 15,6 0 3-15,-6 0 0 0,0 0-37 0,0 0-7 16,0 0-2-16,0 0 0 0,0 0-6 0,6 0-2 16,-6 0 0-16,6 0 0 0,-6 0 14 0,0 0 4 15,0 0 0-15,0 0 0 0,0 0-7 0,0 0-1 16,0 0 0-16,0 0 0 0,0 0 2 0,0 0 0 0,0 0 0 15,3 10 0-15,-6-2-8 0,3 0-2 0,-6 3 0 0,0 0 0 16,-3-1-4-16,0 3 0 0,-3 3-1 16,0 0 0-16,-3 0-4 0,-3 5-1 0,-2-2 0 15,-1 4 0-15,-3 1-2 0,0 3-1 16,0-3 0-16,-6 2 0 0,1 3 3 0,2 0 1 16,-3 0 0-16,0 3 0 0,-2 0-3 0,-1 0-1 0,-3-3 0 15,0 2 0-15,-2 1 1 0,-1 3 1 0,-3-1 0 16,-2-2 0-16,5-1-1 0,-6 4-1 0,1 2 0 15,-1 0 0-15,-3-3-19 0,1 3 0 0,-7-2 0 16,13-9 0-16,-4 1 0 0,-6 2 0 16,1 0 8-16,-1 3-8 0,-5 2 8 0,-1-2-8 0,-2 2 12 15,-22 9-12-15,4-1 9 0,2-8-9 16,7 1 0-16,2-4 9 0,1-2-9 0,2-5 0 0,-2 0 9 0,-1 0-9 16,1-3 0-16,2 3 0 0,1 0 0 0,-1 0 0 15,4-1 0-15,-4 4 0 0,4-6 0 16,-4 5-12-16,4-2 0 0,-1 0-1 0,4-3 0 0,2 0 0 15,-2-2-5-15,-1 2-1 0,3-2 0 0,1-1 0 16,2-2-19-16,4 0-4 16,2-3-1-16,6-2-718 0,1-1-144 0</inkml:trace>
  <inkml:trace contextRef="#ctx0" brushRef="#br0" timeOffset="124305.6208">1270 11520 1123 0,'0'-8'24'0,"-6"3"6"0,6-8 1 0,0 5 1 0,-3-3-32 16,3 3 0-16,0 0 0 0,0 0 0 0,0 3 100 0,0 5 15 15,0 0 2-15,0 0 1 0,0 0-49 0,0 0-9 16,9 3-3-16,-6 2 0 0,6 0-9 0,-6 6-1 16,3-1-1-16,0 4 0 0,-3 1-7 0,3 1-2 15,0 5 0-15,0 3 0 0,-3 0-5 16,0 5-2-16,0-2 0 0,3 4 0 0,-6-2-6 16,3 3-2-16,-3 3 0 0,6-4 0 0,-6 1-10 15,0 0-1-15,0-3-1 0,0 0 0 0,0-2-10 16,0-1 8-16,0-2-8 0,0-3 8 0,0 0-8 15,0-2 0-15,0-1 0 0,2-5 8 16,-2 1-31-16,0-4-6 0,3-2-2 0,0-3 0 16,-3-5-138-16,0 0-28 0,0 0-6 0</inkml:trace>
  <inkml:trace contextRef="#ctx0" brushRef="#br0" timeOffset="124766.4721">1312 11398 1108 0,'-9'48'31'0,"6"-51"8"0,3-26-31 0,0 3-8 0,-3 5 0 0,3 2 0 16,0 6 61-16,-3 2 11 0,0 1 3 0,3 2 0 15,0 0-7-15,0 2-2 0,0 1 0 0,0 5 0 16,0 0-12-16,0 0-2 0,0 0-1 0,0 0 0 16,0 0-28-16,0 0-6 0,3 8-1 0,0 3 0 15,3-1 2-15,-3 6 0 0,3 3 0 0,-3 2 0 16,0 0-5-16,3 0-1 0,3 3 0 0,-6-3 0 0,3 3 0 0,-4 0 0 15,4 0 0-15,0-1 0 0,0-1 1 16,0-4 0-16,0 3 0 0,3-2 0 0,-6-1-4 16,3-2-1-16,0-5 0 0,0-1 0 0,3-2-8 15,-6 0 8-15,3-3-8 0,-6-5 8 0,0 0-8 0,6-2 8 16,-6 2-8-16,6-5 8 0,-3-6-8 0,3-2 0 16,-6-3 9-16,6 0-9 0,-6-3 8 0,0-2-8 15,3 0 8-15,-3 0-8 0,0 2 0 0,-3-2 0 16,3 0 0-16,-3-3 0 0,3 6 0 0,-3-1 8 15,3 1-8-15,0-1 0 0,0 3 0 0,0 0 0 16,0 6 0-16,0-1 0 0,0 1 0 0,0 2 0 16,0 0 0-16,0 3 0 0,0 5 0 0,0 0 0 15,0 0 0-15,0 0 0 0,0 0 0 0,3 5-12 0,3 5 12 16,0 1-12-16,0 5 12 0,-1 0 0 0,-2 0-9 0,9 2 9 16,-9-2 0-16,3 3 0 0,0-4 0 0,0 1 0 15,-3 3 0-15,3-3 0 0,0-3 0 0,0 0 0 16,3 0-10-16,-6-2 10 0,3 0-13 0,-3-4 5 31,6-1-127-31,0-1-25 0,-6-2-4 0</inkml:trace>
  <inkml:trace contextRef="#ctx0" brushRef="#br0" timeOffset="125248.9675">1666 11419 1370 0,'6'30'39'0,"-6"-25"8"0,0-5-38 0,0 0-9 0,0 0 0 0,0 0 0 16,0 0 68-16,0 0 11 0,0 0 2 0,-3 2 1 15,0 1-19-15,3-3-4 0,3 8-1 0,-3 0 0 16,-3 3-22-16,3-1-5 0,3 1-1 0,3 2 0 15,0 0 1-15,0 0 0 0,-6 1 0 0,9-1 0 16,-9 0-15-16,12-2-2 0,-9-1-1 0,3 1 0 16,-3-1-4-16,2-2-1 0,1 0 0 0,0 0 0 15,-3-2-8-15,3-1 0 0,0-3 0 0,3 1 0 16,0-3 0-16,-9 0 0 0,9 3 0 0,3-3 0 16,-6-3 0-16,6 0-14 0,-9-2 3 0,3 0 1 15,0 0-136 1,0-1-27-16,3 1-6 0</inkml:trace>
  <inkml:trace contextRef="#ctx0" brushRef="#br0" timeOffset="125463.158">1657 11668 2059 0,'-9'-5'45'0,"6"0"10"0,3 5 1 0,0 0 2 0,0 0-46 0,0 0-12 0,0 0 0 0,3-6 0 16,6 1 52-16,-6-3 8 0,3-3 1 0,-3 1 1 16,0 2-38-16,6 0-8 0,0-3-2 0,-3 3 0 15,0-2-28-15,3-1-6 0,0-2 0 16,-1 0-659-16,1 0-131 0</inkml:trace>
  <inkml:trace contextRef="#ctx0" brushRef="#br0" timeOffset="125758.4988">958 11329 2001 0,'0'-26'44'0,"0"18"8"0,0 0 3 0,0 3 2 0,3 0-45 0,2 2-12 15,1-2 0-15,3-3 0 0,3-3 39 0,3 3 5 16,0-2 2-16,3-4 0 0,3-4-10 0,5 2-1 16,-2-3-1-16,3-2 0 0,3 3-12 0,-6-1-2 15,2 3-1-15,1-2 0 0,9 2-19 0,-6-3 8 16,0 4-8-16,-4-1 0 15,4 0-100-15,-3 0-26 0,0 3-6 0</inkml:trace>
  <inkml:trace contextRef="#ctx0" brushRef="#br0" timeOffset="126217.9142">2151 11292 1911 0,'0'0'42'0,"0"0"9"0,0 0 1 0,0 0 2 0,0 0-43 0,0 0-11 15,0 0 0-15,6 6 0 0,0-1 0 0,3 0 8 16,0 3-8-16,3 0 8 0,-6 3 8 0,3-1 2 16,0 4 0-16,0-1 0 0,2 0-10 0,-5 0-8 0,0 0 12 0,-3 1-12 15,0 2 12-15,0-1-4 16,-3 1 0-16,0 3-8 0,0-1 0 0,6 4-11 16,-12-4 0-16,6-2 0 15,-6-3-114-15,6 0-23 0,-3-2-5 0</inkml:trace>
  <inkml:trace contextRef="#ctx0" brushRef="#br0" timeOffset="126557.0403">2098 10628 1728 0,'0'0'38'0,"0"0"8"0,0 0 2 0,0 0 0 0,0 0-39 0,0 0-9 15,0 0 0-15,0 0 0 16,0 0 52-16,-3-5 9 0,3-3 2 0,0 3 0 0,3 0-34 0,5-3-6 16,1 0-2-16,3-3 0 0,3 0 5 0,6 1 1 15,-6-1 0-15,6-2 0 0,3-3-9 0,-4 0-2 16,1 0 0-16,3 1 0 0,3 4-16 0,-9 0 0 15,0-2 8-15,2-5-8 0,-2-6 0 0,0 5 10 16,0 9-10-16,-3 2 8 0,0 3-8 0,-3-1 0 0,-3-4 9 0,2 2-9 16,-2 2-9-16,0 1-7 0,3 0 0 15,-9 0-631 1,-3-1-125-16</inkml:trace>
  <inkml:trace contextRef="#ctx0" brushRef="#br0" timeOffset="127046.59">2178 10689 1724 0,'-6'0'38'0,"6"0"8"0,0 0 2 0,0 3 0 0,-6-3-39 0,6 0-9 0,0 0 0 0,0 0 0 15,0 0 13-15,0 0 1 0,9-3 0 0,3 1 0 16,0-1 2-16,3-5 0 0,-3 3 0 0,5-3 0 15,4 0 1-15,-9 0 1 0,6 0 0 0,3 3 0 16,-6-3-2-16,6 0 0 0,-4 0 0 0,1 0 0 0,-3 5-16 0,3-5 0 16,-3 3 0-16,-3 2 0 0,3 1 0 0,0 4 10 15,-1 1-10-15,-5 0 8 0,-3-1-8 16,6 1 12-16,-6 5-12 0,3-3 12 0,-6 6-3 0,-3-3 0 16,6 5 0-16,-6 0 0 0,0 0-1 0,-6 6 0 15,6 2 0-15,-3 3 0 0,0 0-8 0,0-1 10 16,-3 1-10-16,3 3 10 0,-6 2-10 0,0 0 0 15,6-3 0-15,-8 4 0 0,2-1 0 0,3 0 0 16,-3-3 0-16,0 1 0 0,3-4 0 0,-3-1 0 16,3-4 0-16,3 1 0 0,-3-1 0 0,3-5 0 15,0 1 0-15,3-4 0 0,0 1 0 0,0-6 0 16,3 3 0-16,0-3 8 0,-3 3 8 0,0-8 0 16,9 0 1-16,0-2 0 0,0-1 6 0,0 0 1 0,3-5 0 0,0 0 0 15,2 1-3-15,-2 1 0 0,6-2 0 0,3 0 0 16,-9 0-13-16,3-2-8 0,0 5 8 0,3 2-8 15,-1 0 0-15,-2-2 8 0,0-6-8 0,3 3 0 16,0-5 0-16,0 5-13 0,-3 3 1 0,-3 0 1 31,2-9-137-31,1 4-28 0,-3-1-6 0</inkml:trace>
  <inkml:trace contextRef="#ctx0" brushRef="#br0" timeOffset="127500.0378">2877 10776 1746 0,'-6'-10'38'0,"6"10"8"0,0 0 2 0,0 0 1 0,0-5-39 0,0 5-10 16,0-6 0-16,0 6 0 0,0 0 76 0,0 0 12 16,0 0 4-16,0 0 0 0,0 0-40 0,0 0-7 0,0 0-1 0,6 6-1 15,-3 2-15-15,0-3-2 0,0 5-1 0,0 1 0 16,3-3-8-16,-3 5-1 0,0 0-1 0,0 3 0 15,0-2 1-15,3-1 0 0,-3 3 0 0,3 2 0 16,-3-5-16-16,3 6 0 0,0-6 0 0,-3 3 0 16,3-3 8-16,3 3-8 0,3 0 0 0,-6-5 0 15,0-4 0-15,0 1 0 0,2 0 0 0,1-2 0 16,0-1 0-16,3 0 0 0,-6-2 0 0,-6-3 0 16,0 0-10-16,18-3-2 0,-6 1 0 0,-12 2 0 15,9-8-29-15,0 2-7 0,0-2 0 0,0 0-1 16,-3 1-39-16,-3-1-7 0,3-3-1 0,-3 3-793 15</inkml:trace>
  <inkml:trace contextRef="#ctx0" brushRef="#br0" timeOffset="127675.3469">2863 11054 1940 0,'0'0'43'0,"-3"0"9"0,3 0 1 0,0 0 1 0,0 0-43 0,0 0-11 16,0 0 0-16,0 0 0 0,0 0 44 0,0 0 6 15,6-2 2-15,-6 2 0 0,8-8-17 0,1 0-3 16,3 0-1-16,-3 0 0 0,3-3-21 0,0 1-10 16,0-3 10-16,0-1-10 15,0 1-133-15,3 0-33 0,-1 2-6 0</inkml:trace>
  <inkml:trace contextRef="#ctx0" brushRef="#br0" timeOffset="128315.8136">1949 10390 1692 0,'0'0'37'0,"-3"8"8"0,-3 3 2 0,0-1 0 0,6-10-38 0,-6 8-9 0,6 0 0 0,-3-3 0 16,3-5 77-16,3 6 14 0,0 2 2 0,6-3 1 16,-6-2-50-16,3-3-11 0,6 0-1 0,3 0-1 15,-1-3 2-15,7-2 1 0,-6-3 0 0,3-5 0 16,3-1-2-16,6-4-1 0,2-1 0 0,-2 1 0 15,3-6-10-15,0 0-1 0,-1-2-1 0,1-1 0 16,-3 3-7-16,0 3-2 0,0-3 0 0,-1 3 0 16,-5 3-10-16,0 4 0 0,0 1 0 0,0 3 0 15,-3-4-29-15,2 4-11 0,-5 5-3 0,0-1-1018 16</inkml:trace>
  <inkml:trace contextRef="#ctx0" brushRef="#br0" timeOffset="130488.5918">779 13166 1069 0,'6'-16'23'0,"-3"11"5"0,-3 2 0 0,0-2 4 0,6 5-32 0,-6 0 0 0,0 0 0 0,0 2 0 15,0-2 96-15,3 3 14 0,0 0 2 0,-3-1 1 0,0-2-22 0,0 0-5 16,0 0-1-16,0-5 0 0,0 2-11 0,-3-2-2 15,0 0-1-15,3-3 0 0,0 2-21 0,0 1-4 16,0-3-1-16,-6-2 0 16,3 2-20-16,-3-6-4 0,3 1-1 0,-6 3 0 0,6 2-9 0,-3 0-3 15,3 0 0-15,-9 3 0 0,6-1-8 0,-3 1 12 16,-3 0-12-16,3 2 12 0,1 3-12 0,-4 3 0 16,9 2 0-16,-6 0 0 0,0 3 0 15,6 5 0-15,-6-2 0 0,9 2 0 0,-6 0 0 16,6 6-9-16,-3-1 9 0,6 6-13 0,-3-3 13 0,6 1-12 0,-3 1 12 15,3 1-12-15,0 0 12 0,3-3 0 0,0 3 0 0,0 0 0 16,2 0 0-16,-2-1 10 0,3 1-10 0,-3 0 8 16,0-3-8-16,0 0 0 0,3-2 0 0,-3-1 0 15,3-4 0-15,-3-1 8 0,0-5-8 0,0 0 0 16,3 0 0-16,-4-3 0 0,-2-2 0 0,-6-3 0 16,0 0 0-16,15 0-14 0,-3-6 5 0,0-2 1 31,0 1-28-31,3-4-4 0,-6-2-2 0,-3-3 0 15,9-3-42-15,-9 1-8 0,9-1-1 0,-7 1-1 16,-2-3-3-16,3-1-1 0,0 1 0 0,3 0 0 16,-3-3 53-16,0 3 10 0,0 0 3 0,0 2 0 15,-3 1 0-15,3-1 1 0,-3-2 0 0,-3 3 0 0,3 2 13 0,-6-3 2 0,6 3 1 0,-6 3 0 16,0 3 25-16,0-1 5 0,0 0 1 0,0 3 0 16,-6 1 60-16,6 1 13 0,-6 4 3 0,6 2 0 0,-9-6-5 0,3 6-1 15,3 3 0-15,3-3 0 0,-6 8-42 0,0 2-8 16,3-2-1-16,-3 6-1 0,3 2-21 0,0-1-4 15,3 1-1-15,0 0 0 0,0 0-8 0,3 3 0 16,0-4 0-16,3 4 0 0,-3-6 0 0,3 3 0 16,3 0 0-16,-3-5 0 0,3-1 0 0,3-2 0 15,-3 0 0-15,2-3 0 0,-2 1 0 0,6-4 0 16,-3-4 0-16,-3-1 0 0,0 3 12 0,3-5 1 16,-3 2 0-16,3-5 0 0,-3 0 15 0,-6 0 4 15,0-2 0-15,-3-1 0 0,3-2 11 0,-3 0 2 0,0-1 1 16,-3 1 0-16,0 0-2 0,0 0-1 0,-3-3 0 0,3 3 0 15,-6 2-13-15,6-2-2 0,-6-1-1 16,3 1 0-16,0 0-15 0,3 0-2 16,-3 2-1-16,6 1 0 0,-6 2-9 0,6 0 0 0,0 0 0 0,0 0 0 15,6 0 0-15,-6 3-14 0,0 5 5 0,0 0 1 16,6-3-9-16,3 0-2 0,0 3 0 0,-3 0 0 16,6 3 5-16,-12-3 1 0,12 11 0 0,0-3 0 15,2-1 2-15,-2 4 1 0,3 0 0 0,0 2 0 16,-6 0 10-16,6 0-8 0,-3 1 8 0,3-1-8 15,-6-3 8-15,3 4 0 0,-3-1 0 0,-7-5 0 16,4 0 0-16,6-3 0 0,-9 0 0 0,-3-5 0 16,0 0 0-16,0 0 0 0,0 0 0 0,3 3 0 15,-3-3 0-15,0 0 8 0,0 0-8 0,3-8 0 16,0 0 0-16,0-5 9 0,-6 2-9 0,3-2 0 16,-3-3 8-16,3 0-8 0,-3 3 0 0,3-3 0 15,-3 0 0-15,3 3 0 0,0 0 0 0,-3 0 0 16,3-1 0-16,0 4 0 0,0 4 0 0,0-1 0 0,0 1 0 0,0-2 0 15,0 8 0-15,0 0 0 0,0 0 0 16,0 0-11-16,0 0 11 0,0 8-13 0,6-2 13 16,-3 1-11-16,3 1 11 0,0 3-10 0,3 0 10 15,-9-1 0-15,6 1 0 0,0-1 0 0,3-2 0 0,-6 0 0 16,3 0 0-16,0 0 0 0,0-3 0 0,3 1-8 16,-9-1 8-16,6-2 0 0,0-1 0 0,-6-2 0 15,9-2 0-15,-6 2 0 0,-1-6 0 0,-2 6 0 16,3-5 0-16,0 0 0 0,0-3 8 0,-3 0-8 0,6 0 8 15,-6-5-8-15,0 2 0 0,3-2 0 0,-3 5 0 0,0-5 8 16,6-1-8-16,-6 1 0 0,0 3 0 0,0 2 0 16,0-3 0-16,0 3 0 0,3 0 0 0,-3-2 0 15,3 2-9-15,3 0 0 0,-6 0 0 0,3 0 0 16,-3 8-4-16,0 0-1 0,6-5 0 0,-6 5 0 16,3 0-2-16,3-3-1 0,-6 3 0 0,0 0 0 15,12 0 3-15,-3 3 1 0,-3 2 0 0,0 0 0 16,3 1 0-16,0 1 0 0,3 1 0 0,-9 0 0 15,5 0-9-15,4 3-2 0,0 2 0 0,-3 0 0 32,-3 3-3-32,3 3-1 0,3 2 0 0,-3 0 0 0,0 3 10 0,3 2 2 0,-3-2 0 0,-3 3 0 15,9 2 16-15,-9 0 0 0,-4-3-8 0,4 1 8 16,0-1 0-16,3 1 0 0,-3-1 0 0,-6-5 0 16,6 0 0-16,-3-2 12 0,3-3-1 0,-6-3-1 15,3 0 12-15,0-5 2 0,-3 0 1 0,6-3 0 16,-3-2-1-16,-3-3 0 0,0 0 0 0,6-5 0 15,-6-1 5-15,0-4 1 0,0-1 0 0,-6-5 0 0,3 1-7 16,0-4-2-16,-3-2 0 0,-3 2 0 0,-3-4-11 0,9-1-2 16,-6 0-8-16,-3-5 12 0,4 0-3 0,-1-6-1 15,-3 4 0-15,3-1 0 0,-3-3-8 0,6 1 8 16,3 2-8-16,3 1 8 0,-9-1-8 0,9 3 0 16,0 0 0-16,0-1 8 0,3 1-8 0,3 3 0 15,-6 5 0-15,3 2 0 0,3-2 0 0,0 5 0 16,3 6-9-16,-3 2 9 0,-3 2 0 0,6 1 0 0,0 5-8 0,-9 0 8 15,6 5 0-15,2 1 0 16,1 2 0-16,-3 0 0 0,6 5 0 0,-3 0 0 16,-6 3 0-16,6 0 0 0,0 0 0 0,-9-1 9 0,3 4-9 0,-3 0 8 15,0-1-8-15,0 1 10 0,0 2-10 0,-3-3 10 16,-3 1-10-16,6-3 0 0,-6-3 9 0,0 0-9 16,3-2 0-16,3-1 0 0,-6-2 0 0,6-8 0 31,0 0-33-31,-3 0-11 0,3-2-3 0,0-6-641 0,0 0-129 0</inkml:trace>
  <inkml:trace contextRef="#ctx0" brushRef="#br0" timeOffset="130832.7269">1833 12578 1470 0,'0'59'41'0,"0"-52"11"16,6-17-42-16,-6-1-10 0,0 3 0 0,0 8 0 15,0 0 84-15,0 0 16 0,3 11 2 0,0 0 1 16,0 2-27-16,2 0-6 0,1 3-1 0,-3 0 0 0,3 2-24 0,0-2-5 15,0 0 0-15,3-3-1 0,-6 3-15 16,3-5-4-16,0-1 0 0,0-2 0 16,-3 3-3-16,3-6-1 0,-6-5 0 0,6 3 0 0,-3-1 0 0,-3-2 0 15,0 0 0-15,6-2 0 0,0-4-2 0,-3 1-1 16,0 0 0-16,0-6 0 0,-3 1-3 0,3-4-1 16,-3-1 0-16,3 1 0 0,-3-2-9 0,0 3 0 15,6 0 0-15,-6 0 0 0,0 2 10 0,0 1-10 16,0 4 12-16,0 4-12 0,3-1 0 0,-3 3 0 15,0 0-10-15,6 3 10 0,-6-3-16 0,3 5 5 0,2 6 1 0,7-4 0 16,-9 1 1-16,3 0 0 0,0 0 0 0,0-2 0 16,3-1-7-16,-6-2 0 0,3 2-1 0,0-3 0 31,0-7-57-31,3 3-11 0,-3-1-3 0,3-2-544 0,-3-6-110 16</inkml:trace>
  <inkml:trace contextRef="#ctx0" brushRef="#br0" timeOffset="131253.9399">2005 12052 1328 0,'0'0'37'0,"0"0"10"0,0 0-38 0,0 0-9 0,0 0 0 0,0 5 0 16,0 3 76-16,6 0 14 0,-6 5 2 0,0 0 1 16,3 3-34-16,3 3-7 0,-3 5-2 0,3 2 0 15,0-5-16-15,3 6-3 0,-3 2-1 0,0 0 0 16,0 0 10-16,3 0 1 0,3 0 1 0,-3 0 0 15,-3 3-21-15,2-5-4 0,1 2-1 0,6-3 0 16,0 1-4-16,-3-6 0 0,3-3-1 0,-9-2 0 0,9 0-11 0,0-3 8 16,0 3-8-16,-7-3 8 0,4-7-8 0,3 2 0 15,-6-6 0-15,3 1 0 0,-3-1-16 0,-3-2 0 16,3-2 1-16,3-6 0 0,-9-5 15 0,0-1-9 16,3 1 9-16,0 0-8 0,-3-8 8 0,0 2 0 15,-3 1 0-15,0-1-8 0,0-2 8 0,-6 3 0 16,3 2 0-16,-3 2 0 0,0-1 0 0,-3 4 0 15,0 0 8-15,3 3-8 0,-6 3 12 0,9 3-1 16,3 2-1-16,-9-3 0 0,3 6 6 0,6 2 2 16,-9 3 0-16,6 0 0 0,3 2 2 0,-3 4 0 0,3-1 0 15,0 0 0-15,3 3-8 0,0-3-2 0,6 3 0 0,-9-3 0 16,6 0-10-16,0 1 0 0,3-6 0 0,0 0 0 31,3-1-22-31,0-1-6 0,0-6-2 0,3 0 0 16,-6 0-43-16,2-3-9 0,4-5-2 0,0 0 0 15,-6-2-42-15,6-4-9 0,-3-1-1 0,3-1-344 0,-9 2-69 0</inkml:trace>
  <inkml:trace contextRef="#ctx0" brushRef="#br0" timeOffset="131553.9714">2532 12377 1000 0,'-3'-24'22'0,"3"14"5"0,3 2 1 0,-3-3 0 15,0 1-28-15,0-1 0 0,-3 3 0 0,0 0 0 16,0-2 120-16,0 4 18 0,3 6 4 0,-9-5 1 16,3 2-43-16,0-2-8 0,3 3-1 0,-6 2-1 15,4 2-19-15,-1 3-4 0,0 3-1 0,3 0 0 16,-3 0-36-16,3 5-7 0,3 6-2 0,-3-3 0 15,3 0-12-15,3 0-9 0,0 2 12 0,3-2-12 16,-6 0 9-16,6 0-9 0,-3-6 0 0,6 1 9 16,2 0-9-16,-5-4 8 0,3-1-8 0,0-1 8 0,-3-2-8 0,3-3 0 15,3 2 9-15,-3-4-9 0,-6-4 16 0,6-2 0 16,-6 1-1-16,3-1 0 0,0-6 9 0,-3 1 1 16,-3-3 1-16,3-2 0 0,-3-1 7 0,0-5 2 15,-3-2 0-15,0-1 0 0,0-4 8 0,-3 2 1 16,0-3 1-16,-3-5 0 0,-3 0-5 0,6 2-2 15,-3 1 0-15,0 2 0 0,3 1-26 0,-6 1-4 0,3 4-8 16,3 2 11-16,-2 3-11 0,-1 0 0 16,3 0-12-16,0 5 12 15,-3 3-136-15,3 2-19 0,-3 3-4 0,-3 5-1 0</inkml:trace>
  <inkml:trace contextRef="#ctx0" brushRef="#br0" timeOffset="131735.1537">1818 12380 2008 0,'0'-3'44'0,"0"3"10"0,0 0 2 0,0 0 0 0,6-2-45 0,3-1-11 0,3-2 0 0,2-1 0 16,1-4 54-16,3-1 9 0,0-5 1 0,0 0 1 16,3-5-11-16,0 0-2 0,2 0-1 0,4-3 0 15,-3 0-31-15,3 0-5 0,0 1-2 0,-1-4-740 16,4 3-148-16</inkml:trace>
  <inkml:trace contextRef="#ctx0" brushRef="#br0" timeOffset="132409.2648">2946 11975 1638 0,'0'0'36'16,"-3"-5"7"-16,-3-1 1 0,6 6 3 0,-6-7-38 0,6 7-9 0,0 0 0 0,0-6 0 15,0 1 64-15,0 5 12 0,0 0 1 0,0 0 1 16,6-3-42-16,0 6-9 0,0 0-2 0,0 2 0 16,3 3 2-16,0 2 0 0,-3 4 0 0,0-1 0 15,2 3-7-15,1 2 0 0,-3-2-1 0,3 0 0 0,0 0-11 0,0-3-8 16,0-5 9-16,0 3-9 0,0-1 9 0,-3-2-9 16,0 0 8-16,3-3-8 0,3-2 11 0,-3 0-3 15,-3-3-8-15,-6 0 12 0,9-6 0 0,-4 1-1 16,1-3 0-16,-3-2 0 0,0-4 2 0,3 1 1 15,-3-5 0-15,0 2 0 0,-3-3-6 0,0 3 0 16,3-2-8-16,-3-1 12 0,0 1-12 0,-3-1 0 16,0 1 0-16,3-1 0 0,0 3 0 0,-3-2 8 0,0-1-8 0,0 3 0 15,6 6-9-15,-6-1-5 0,3 3-1 16,-3 3 0-16,3 0 1 0,3 2 0 0,-3 3 0 0,0 3 0 16,3 2 0-16,0 6 0 15,0-1 0-15,0 3 0 0,3 3 14 0,0 0-9 16,3-3 9-16,-3 3-8 0,0 0 8 0,3 0 11 0,-3 0-3 0,3-6 0 15,0 1-16-15,0 0-4 0,0-3-1 0,0-3 0 32,2-2-63-32,-2-3-12 0,0-6-2 0,3 4-498 0,-3-6-99 0</inkml:trace>
  <inkml:trace contextRef="#ctx0" brushRef="#br0" timeOffset="132724.4652">3386 11618 1436 0,'-12'-5'32'0,"10"5"6"0,-4 2 2 0,-3 4 0 16,0-1-32-16,0 3-8 0,0 0 0 0,3 0 0 16,-3 2 62-16,3-2 11 0,0 3 3 0,0-1 0 0,3 4-18 0,0-4-3 15,-3-2-1-15,6 3 0 0,3-3-32 0,0 0-6 16,-3-8-2-16,3 5 0 0,6 0-14 0,0-2 0 16,-3-1 0-16,0-2-10 0,3 3 10 0,3-3 0 15,-3 3 8-15,3-1-8 0,-4-2 0 16,4 3 0-16,-3-3-10 0,0 5 10 0,0 3 0 0,0-3 0 15,0 1 0-15,-3 2 0 0,0 0 8 0,-3 0 1 16,0 2 1-16,0 1 0 0,0 2 19 0,-3 0 4 16,-3-2 1-16,3 2 0 0,3-2-8 0,-3 2-2 15,-6-3 0-15,0 1 0 0,0 0-12 0,3-3-2 0,0-3-1 0,-3 0 0 16,0-2-18-16,0-1-4 0,3-4-1 0,3 2 0 31,-6-6-68-31,3-1-14 0,3-7-2 0,0-2-766 0</inkml:trace>
  <inkml:trace contextRef="#ctx0" brushRef="#br0" timeOffset="132886.4178">3473 11576 1250 0,'21'23'35'0,"-15"-12"9"0,-1-3-36 0,-2 2-8 0,0 4 0 0,0-1 0 16,3 5 60-16,0 1 9 0,0-1 3 0,-3-2 0 15,6 0-42-15,-3-3-8 0,0 1-2 0,-3-1 0 16,0-3-20-16,3 1 9 0,0-6-9 0,0-2 0 15,-6-3-39-15,0 0-14 0,6-3-3 0</inkml:trace>
  <inkml:trace contextRef="#ctx0" brushRef="#br0" timeOffset="133011.2632">3497 11369 1173 0,'0'0'25'0,"0"0"6"0,0 0 1 0,0 0 2 0,0 0-34 0,0 0 0 15,0 0 0-15,0 3-515 16</inkml:trace>
  <inkml:trace contextRef="#ctx0" brushRef="#br0" timeOffset="133535.269">3732 11787 1616 0,'0'-26'36'0,"0"20"7"0,0 6 1 0,-3-2 1 0,0-1-36 0,0 1-9 0,0-4 0 0,3-2 0 15,-3 0 71-15,-3-2 12 0,6-3 2 0,-3-1 1 16,3-4-56-16,-3 2-11 0,3-3-3 0,0 1 0 16,0-1-7-16,0 3-1 0,0-2-8 0,-3 5 12 15,3-3-12-15,-3 5 9 0,3 3-9 0,0 3 8 16,0 0-8-16,0 5 0 0,0 0 0 0,0 0 0 16,0 0 0-16,0 0 0 0,3 5-9 0,-3 3 9 15,3 3 0-15,0-4-8 0,0 4 8 0,0 0 0 16,3-1-8-16,3-2 8 0,0 3 0 0,0-3 0 15,-1 0-12-15,4-3 12 0,-6-2-12 0,6-1 12 16,0-2-28-16,0-5 2 0,0 0 0 0,3-3 0 16,-3-3-8-1,3 1-2-15,-3-4 0 0,-1 1 0 16,-2-3 8-16,0 3 2 0,0-6 0 0,-3 4 0 0,-6-1 16 0,0 0 10 0,0-3-12 0,-3 3 12 0,-3 1 0 0,0 1 8 16,-3 1 0-16,3 5 1 0,-2-2-1 0,-4 4 0 15,3 1 0-15,-3 0 0 0,3-1 8 16,0 4 0-16,3 2 1 0,-3 2 0 0,3 1-2 0,0 2-1 15,3-2 0-15,3-3 0 0,-3 11-14 0,3-1 0 16,3 1 0-16,3-1-10 0,3 4 2 0,0-1 0 16,0-3 0-16,6 4 0 0,-3 1 8 0,3 1-8 15,2 3 8-15,1 2-8 0,-3-2 8 0,0 7 0 16,0-2 0-16,-3 5 0 0,-3-3 0 0,0 6 0 0,0 0 0 16,-3 0 0-16,-3-1 27 0,0 1 1 0,-3 0 0 0,3 0 0 15,-1-1 36-15,-7-2 8 0,-1 1 2 0,3-1 0 16,-3-3-10-16,0 1-3 0,-3-4 0 0,3-1 0 15,-3-4-41-15,0-5-8 0,0 3-1 0,3-5-1 32,-3-1-102-32,0-2-20 0,-3 0-4 0,0 0 0 0</inkml:trace>
  <inkml:trace contextRef="#ctx0" brushRef="#br0" timeOffset="134192.9444">547 14187 1213 0,'0'0'26'0,"0"0"6"0,-3-5 0 0,0-3 4 0,3 2-36 0,0-1 0 0,0 1 0 0,0 6 0 16,0 0 110-16,0 0 15 0,0 0 3 0,0 0 1 15,6 3-49-15,0 5-11 0,3 0-1 0,-6 5-1 16,6 0-15-16,-1 8-4 0,-5 6 0 0,6 2 0 0,0 5-26 0,0 6-6 16,3-3 0-16,-3 3-1 0,-6 5-7 0,3-3-8 15,0 0 11-15,0-2-11 16,3 2 9-16,-6 1-9 0,0-4 0 0,3-4 9 0,3-1-9 15,-6-5 8-15,3 0-8 0,-3-5 8 0,6 0-8 16,-7-3 0-16,4-5 0 0,-3 0 0 16,0-5-45-16,3-4-5 0,-3 1-1 0,3-2-565 15,-6-6-114-15</inkml:trace>
  <inkml:trace contextRef="#ctx0" brushRef="#br0" timeOffset="134841.9928">597 14489 1371 0,'0'0'30'0,"0"0"6"0,9 5 2 0,0 0 1 0,0 0-31 0,3 1-8 0,0-6 0 0,-3 0 0 16,3-6 33-16,3 1 6 0,-6-3 1 0,3-5 0 16,-4 0-2-16,-2-3 0 0,3-5 0 0,6 2 0 15,-3-7 10-15,-9 2 1 0,3-3 1 0,0 4 0 16,0-4-19-16,3 3-4 0,-15 1-1 0,6 1 0 15,0 1 45-15,-3 3 9 0,3-1 1 0,-6 6 1 16,12-3-106-16,-12 6-22 0,3 2-4 0,0 2-1 16,3 1 51-16,0 5 0 0,0 0 9 0,0 11-1 15,3-1-8-15,0 6 0 0,-3 5 0 0,6 6 0 16,3-4-12-16,0 9 12 0,-9 0-10 0,12 2 10 16,-9 3 0-16,3 0 0 0,6 1 0 0,-9-1 0 15,2 0 0-15,1-3 0 0,-3 0 0 0,3 1 0 16,-6-9 23-16,6 1 1 0,-3-1 0 0,3-2 0 0,-3-6 0 15,0-2 1-15,3 0 0 0,-3-5 0 0,3-6-4 0,-3 0-1 16,-3-5 0-16,0 0 0 0,3-2-9 16,0-6-3-16,0-3 0 0,0-5 0 0,3-2-8 15,-6-1 12-15,3-2-12 0,-3 0 12 16,0 0-12-16,6 0 0 0,-6 2 0 0,0 1 0 0,0 2 0 0,3 5 0 16,0 1 0-16,3 2 0 0,-6 2 0 0,0 6 0 15,0 0 0-15,12 0 0 0,0 6-10 0,-3 2 10 16,-1 2-13-16,4 1 5 0,0-1 8 0,3 1 0 15,-6-1 0-15,3 1-8 0,-3 2 8 0,6-5 0 0,-6 3 0 0,3-3-8 16,2 0 8-16,-2-3 0 0,0-2 0 0,-3-3 0 16,3-3 0-16,-3 0 0 0,3 1 0 0,-3-6 0 15,-3-3 0-15,-6-2 0 0,12 0 0 0,-3-3 0 16,0-3 0-16,-3 3 0 0,0 1 0 0,-6-7 0 16,0 4 0-16,0-1 8 0,-6 3-8 0,0 1 0 15,3 4 0-15,-3-2 0 0,-3 2 0 0,-3 3 0 16,3 3 0-16,-3 2 0 0,3 1 0 0,3 4-8 15,-3 1 8-15,3 2 0 0,0 3 0 0,3 5 0 16,3 1 0-16,0-1 0 0,0 3 12 0,0 0-4 16,3 2 12-16,3 3 4 0,-3-5 0 0,6 0 0 15,0 0-16-15,0 0-8 0,3-6 10 0,-3 1-10 16,3-3 0-16,0-3 0 0,6-2 0 0,-4-3 0 16,4-3-22-16,3-2-10 0,6-3-3 0,-6-5-1009 15</inkml:trace>
  <inkml:trace contextRef="#ctx0" brushRef="#br0" timeOffset="135610.7678">1898 14322 1897 0,'0'0'41'0,"0"0"9"0,0 0 2 0,0 0 2 15,0 0-43-15,0 0-11 0,0 0 0 0,12-3 0 16,-3-5 0-16,3-5 0 0,-3-3 0 0,0-5 0 16,-3-3 0-16,3-2 8 0,-3-6 0 0,2-2 0 0,-2-1 12 0,0-4 1 15,-3-1 1-15,3 0 0 0,0-5 13 0,0 6 2 16,-3-4 1-16,-3 3 0 0,6 1-3 0,-6 2-1 15,0 0 0-15,-6-3 0 0,3 0-16 0,3 6-3 16,-9 2-1-16,3 3 0 0,0-3-6 0,-3 3 0 16,1 5-8-16,-1 3 12 0,0 8-4 0,0 0 0 15,3 2-8-15,-6 3 12 0,3 8-2 0,3 0-1 16,3 0 0-16,-9 6 0 0,6 4-9 16,3 1-9-16,-6 5 9 0,6 5-13 0,0 3-1 0,0 5 0 15,0-3 0-15,6 9 0 0,0-1 14 0,0 3-11 16,3-3 11-16,3 3-10 0,-3 0 10 0,6 1-8 15,-3 1 8-15,3-2-8 0,0 0 8 0,6-2 0 0,-9-4 0 16,5-1-8-16,7-1 8 0,-6-8 0 0,6-3 0 16,-9 1 0-16,6-6-8 0,3 0 8 0,-1-7-8 15,-5 2 8-15,3-6-14 0,0-2 2 0,0-2 1 16,0-4 0-16,-3-2-7 0,0-2-2 0,-1-6 0 0,-5 0 0 31,6-5-9-31,-9 0-3 0,3-3 0 0,3-3 0 16,-9 1-52-16,0 2-12 0,0-2-1 0,-3-1-1 15,3 3-15-15,-3 6-3 0,-3-3-1 0,0 2 0 0,0 6 75 0,3 0 15 0,-3 2 3 0,3 6 1 16,0 5 41-16,0 0 8 0,0 0 2 0,0 2 0 16,0 6 9-16,3 0 3 0,-3 3 0 0,3 5 0 15,0-3-6-15,0 6-1 0,0-1 0 0,-3 1 0 16,6-1-14-16,-6 1-3 0,3-1-1 0,0 1 0 16,-3-6-15-16,6 0 11 0,-3-2-11 0,0-3 10 15,-3-3-99-15,0-5-20 16,0 0-4-16</inkml:trace>
  <inkml:trace contextRef="#ctx0" brushRef="#br0" timeOffset="136179.97">2434 13859 1713 0,'3'8'37'0,"0"2"8"0,-3-2 2 0,0 0 2 0,0 0-39 0,0-2-10 0,0-6 0 0,0 0 0 16,0 0 71-16,0 0 12 0,6-6 2 0,-6-2 1 16,0-5-36-16,3-3-7 0,0-2-2 0,-3-4 0 15,3 1-17-15,-3-5-3 0,0 2-1 0,6-2 0 16,-6-1-7-16,0 1-1 0,0 5-1 0,6-3 0 16,-6 0-11-16,3 3 0 0,0 5 0 0,-3 0 8 15,3 5-8-15,0-2 0 0,-6 5 0 0,9 3 8 16,-6 5-8-16,0 0 0 0,0 0 0 0,3 8 0 15,2 0 0-15,1 2 0 0,0 1 0 0,0 2 0 16,-3 3 0-16,3 0 0 0,0 0 0 0,3-3 0 16,0 3 0-16,0-3 0 0,3 0 0 0,-3-2 0 15,0 2 0-15,3-5 0 0,0-3 0 0,2 1 0 16,-5-1-8-16,6-5 8 0,0 3-10 0,0-6 10 16,-3 0-20-16,3-2 1 0,-3-3 1 0,3-2 0 15,-3-1-11-15,-4-2-3 0,4 0 0 16,0-6 0-16,-3 0-20 0,0-2-5 0,0-3-1 15,0 1 0-15,0-1-20 0,0-3-4 16,-3 1-1-16,0-1 0 0,-3 9 18 0,0-3 3 0,0 2 1 16,-3 3 0-16,0-2 39 0,-6 5 8 0,3-3 2 0,0 5 0 0,-3 3 33 0,0 0 7 15,0 6 2-15,-3-1 0 16,0 0 31-16,0 3 7 0,0 0 0 0,0 3 1 0,3 0-19 0,-6 5-4 16,3-3-1-16,1 3 0 0,-1 2-26 0,6 1-6 15,0 0-1-15,-9 2 0 0,9 5-4 0,3-2-8 16,0 3 11-16,3-3-11 0,-3-1 10 0,6 1-10 15,0 0 8-15,0 3-8 0,3-3 0 0,-1-3-11 0,1-3 1 16,3 1 0 0,3-3-41-16,-3-3-8 0,0-2-1 0,6-3-1 15,-6-3-55-15,3-2-10 0,-3-6-2 0,-1 1-483 0</inkml:trace>
  <inkml:trace contextRef="#ctx0" brushRef="#br0" timeOffset="136802.0897">2993 13221 1138 0,'0'0'32'0,"0"0"8"0,-2-8-32 0,-1 3-8 0,-3 0 0 0,3 2 0 16,-3 3 75-16,-3 0 13 0,3 3 4 0,-3-1 0 16,0 1-12-16,3 5-3 0,0 0 0 0,0 2 0 15,0-2-30-15,0 6-7 0,0-1 0 0,3 3-1 16,-3-3-6-16,6 3-1 0,-3 2 0 0,6 1 0 16,-3 2-4-16,3-2 0 0,-3 2-1 0,3-3 0 15,3 1-7-15,-3-3 0 0,3-3-1 0,0 3 0 16,-3-6-19-16,3 1 8 0,3-3-8 0,-3-3 0 15,-6-5 8-15,6 0-8 0,3 0 0 0,-3 0 0 0,0-8 0 0,-6-2 0 16,6-1 0-16,0-2 0 0,-3-3 10 0,0 0-10 16,-1-2 8-16,1-1-8 0,0 1 0 0,-3-1 8 15,3 0-8-15,-3 1 0 0,3 2 0 0,0 3 8 16,-6 0-8-16,3 5 0 0,0 0 0 0,0 2 0 16,0 6 8-16,0 0-8 0,0 0 9 0,0 0 0 15,0 0 0-15,0 0 0 0,0 8-1 0,0 0 0 16,6 0 0-16,-3 3 0 0,0-1-8 0,3-2 0 15,0 6 0-15,6-6 0 0,0 2 0 0,0-2 0 16,-3 0 0-16,3-3 0 0,0 3 0 0,0-2-11 16,2-4 11-16,-14-2-8 0,9 0-9 0,6-2-2 15,-3 2 0-15,3-6 0 16,-6 1-16-16,0-3-3 0,-3-3-1 0,3 1 0 16,-3-3 5-16,0-1 1 0,-3 1 0 0,0 0 0 15,3 2 4-15,-6 3 1 0,0 0 0 0,0 3 0 0,0 5 28 0,0 0 0 0,0 0 0 0,0-2 0 16,0 2 23-16,0 0 4 0,0 0 1 0,0 0 0 15,-3 5-8-15,3-5-2 0,3 5 0 0,-3 0 0 16,0 3-4-16,3-2-1 0,-3 2 0 0,3-3 0 16,-3 0 10-16,0-5 1 0,0 0 1 0,3 5 0 15,-3-5 3-15,0 0 0 0,0 0 0 0,0 0 0 16,0 0 7-16,0 0 1 0,0 0 1 0,0-5 0 16,-3-3-12-16,3-2-2 0,3-4-1 0,-3 1 0 15,-3-3-2-15,0-2-1 0,3-1 0 0,3 1 0 16,0-3 10-16,0 2 3 0,0-5 0 0,5 3 0 15,-2 0-20-15,3 2-3 0,0 3-1 0,3 1 0 16,0 1-20-16,0 4-5 0,3-3-1 0,-3 2 0 16,3 0-110-16,0 6-21 0,-1 0-5 15,-2 0-511-15,3-3-103 0</inkml:trace>
  <inkml:trace contextRef="#ctx0" brushRef="#br0" timeOffset="137005.413">2330 13216 2383 0,'-6'0'52'0,"6"0"12"0,0 0 1 0,0 0 2 0,3 5-54 0,0 3-13 0,0-3 0 0,9 1-704 15,-9 2-143-15</inkml:trace>
  <inkml:trace contextRef="#ctx0" brushRef="#br0" timeOffset="137994.1468">4145 12769 1720 0,'0'0'48'0,"-6"-3"12"0,3 1-48 0,-2-4-12 16,-1 1 0-16,0 0 0 0,0-3 59 0,0-3 9 0,0 1 1 0,0-4 1 15,3-2-14-15,-3 3-4 0,-3-3 0 0,3 3 0 16,0 3-10-16,0-1-2 0,0 0-1 0,-3 3 0 16,-3 3-3-16,6 2 0 0,0 3 0 0,0 3 0 15,-2 0-6-15,-1-1-2 0,0 6 0 0,0 0 0 16,3 6-20-16,-6 4-8 0,6-2 0 0,-3 5 9 16,3 0-9-16,3 0 0 0,0 3-10 0,3-3 10 15,0 1-9-15,0-1 9 0,0-3-8 0,3-2 8 16,0-3-9-16,0 1 9 0,6-4-10 0,-6-2 10 15,-3-8-10-15,0 0 10 0,18 0-10 0,-9-5 10 16,0 0-10-16,0-3 10 0,-3-3-10 0,2-2 10 0,4-3 0 0,-6-3 0 16,0 3 0-16,0-2 0 0,0-1 0 0,-3 4 0 15,-3-1 8-15,0 5-8 0,-3 3 8 0,3 3-8 16,0 2 9-16,-3 1-9 16,0-1 12-16,3 3-4 0,0 0-8 0,0 0 12 0,3 8-12 0,0 0 0 15,0-3-9-15,3 3 9 0,0 0-10 0,3 0 10 16,-9-8-10-16,12 5 10 0,-3 1-16 0,3-4 4 15,-12-2 0-15,15 0 0 16,-1-5-14-16,-2 0-2 0,0-3-1 0,0 0 0 0,0-3 16 0,-3 1 3 16,3 2 1-16,-6-3 0 0,3 0 1 0,0 6 0 15,-9 5 0-15,0 0 0 0,15 0-5 0,-3 3-1 0,-1 7 0 0,1 1 0 32,0 2-10-32,0 6-1 0,0-1-1 0,0 6 0 0,-3 0 11 0,0 0 3 0,0 2 0 0,0 1 0 15,-3 2 12-15,0 0 0 0,0 3 0 0,0-6 0 16,-1 3 0-16,-2-2 10 0,-3-1-2 0,3-2 0 15,-3 0 20-15,3-6 3 0,0-2 1 0,0-3 0 16,-3 0-8-16,0-5 0 0,3 0-1 0,-3-8 0 16,0 0-6-16,0 0-1 0,0-8 0 0,-3-5 0 15,0-3-5-15,-3-2-2 0,3-3 0 0,-2-6 0 16,-4-5-9-16,3 1 0 0,-3-6 9 0,3 0-9 16,-6-3 13-16,3-2-1 0,0-3-1 0,-3-3 0 15,3-2 0-15,0-1 0 0,3 4 0 0,0-1 0 16,0 6-11-16,3 2 0 0,3 3 0 0,3 5 0 15,0 3 0-15,3 5 0 0,-3 1 0 0,3 1 0 16,0 7 0-16,0 4 0 0,0 0 0 0,0 6 0 16,-3 2-10-16,-3 3 10 0,9 3 0 0,-3 8-9 0,0 2 9 15,-3 3 0-15,0 2 0 0,-3 1 0 0,3 2 0 0,-3 3 9 16,-3 2-9-16,0 1 10 0,0-1-10 0,3 1 8 16,-3-1-8-16,3 3 8 0,-3-5-8 0,0-3 0 15,0-2 9-15,3-3-9 16,0-3-17-16,-3-5-8 0,3-8-2 0,0 0-684 15,0 0-137-15</inkml:trace>
  <inkml:trace contextRef="#ctx0" brushRef="#br0" timeOffset="138403.9541">4520 12457 1213 0,'12'23'26'0,"-6"-7"6"0,3 3 0 0,0 2 4 0,-3 5-36 0,3 4 0 0,0-1 0 0,-3-3 0 16,0 1 112-16,0-1 15 0,-3-2 3 0,3 0 1 15,-3-3-23-15,0-3-5 0,0-2-1 0,0-3 0 16,0-2-32-16,-3 0-6 0,3-6-2 0,-3 0 0 16,0-5-20-16,0 0-4 0,0 0-1 0,0-8 0 15,-3-2-13-15,0-4-2 0,0-4-1 0,-3-1 0 16,-3-4-9-16,3-4-1 0,-3-5-1 0,0 1 0 16,-6-4-10-16,6-2 0 0,0 0 9 0,3 0-9 15,-3-3 14-15,6 3-2 0,-6 0 0 0,9 0 0 16,-2 3 2-16,-1-1 0 0,3 4 0 0,3 4 0 15,-1 1-14-15,4 5 0 0,0-3 0 0,0 5 0 16,0 6 0-16,3 3 0 0,0-1 0 0,0 6 0 16,-3 2-8-16,3 3 8 0,0 3-12 0,0 2 12 0,0 3-12 15,-3 2 12-15,0 4-12 0,0-1 12 0,0 3-10 0,0 2 10 16,-6 1-8-16,3 2 8 16,-1-2 0-16,-2 2 0 0,-2 0 0 0,2 0 0 0,-3-2 0 0,0 2 0 15,-3 0 8-15,0-5-8 0,3 0 0 0,0-6-8 16,-3 1 0-16,3-3 0 15,0 0-120-15,3-8-23 0,0 0-5 0,0 0-504 16,-3-8-102-16</inkml:trace>
  <inkml:trace contextRef="#ctx0" brushRef="#br0" timeOffset="138855.062">4827 12271 1436 0,'0'0'32'0,"0"0"6"0,0 0 2 0,0 0 0 0,0 0-32 0,0 0-8 0,0 0 0 0,0 0 0 15,0 0 99-15,0 0 18 0,0 0 4 0,0 0 1 16,0 0-26-16,0 0-4 0,-3-26-2 0,0 5 0 16,-3 0-46-16,3 2-10 0,-3-2-2 0,0 2 0 15,3 1-6-15,0-1-2 0,-3-2 0 0,3 3 0 16,0-4-9-16,3 4-3 0,-6-1 0 0,6 4 0 16,0-1-12-16,0-3 0 0,3 3 0 0,0 6 0 15,0-1-19-15,-3 11 0 0,6-13 0 0,0 0 0 16,0 5-2-16,3-3-1 0,0 6 0 0,0-3 0 15,0 3-4-15,-3-1-1 0,3 1 0 0,-9 5 0 16,0 0 10-16,9 0 1 0,-9 0 1 0,9 3 0 16,0-1 7-16,-3 6 8 0,0-2-13 0,-1 4 5 15,-2 1 8-15,0-1-12 0,-3 6 12 0,0 0-12 16,3-3 12-16,-3 6 0 0,0-3 0 0,3 8 0 0,-3-3 0 0,3 0 0 16,0-3 0-16,3 4 0 0,-3-1 0 0,6 0 0 15,-3-8 0-15,0 0-8 0,3 1 8 0,0-4 0 16,0-2 0-16,3-3-8 0,-3-2 8 0,0-3 0 15,0-3 0-15,-3 3 0 0,2-8 0 0,1 0 9 16,-6 1 0-16,3-1 0 0,-3-6 11 0,3 1 1 16,-6-3 1-16,0 0 0 0,-6 1 19 0,3 1 4 15,0-2 1-15,-3 3 0 0,-3 3-10 0,-2-1-1 16,2-2-1-16,-3 2 0 0,-3 1-26 0,3-1-8 16,0-2 0-16,0 2 0 15,3-2-39-15,0 2-14 0,0-2-3 0,0 0-645 0,6-3-129 0</inkml:trace>
  <inkml:trace contextRef="#ctx0" brushRef="#br0" timeOffset="139057.8733">5035 11681 1663 0,'0'0'36'0,"9"6"8"0,0-1 2 0,0 3 1 0,3 2-38 0,-3 4-9 0,6 2 0 0,-3-3 0 15,0 3 72-15,0-3 12 0,3 3 2 0,-1-3 1 16,1-2-50-16,0-1-9 0,0 1-3 0,0-1 0 15,0-2-16-15,0 3-9 0,0-6 10 0,-4 3-10 16,7-5 0-16,-6 2 0 0,0 0 0 0,-3-5 0 16,-3 0-44-16,-6 0-8 0,6-2-1 0,-6 2-1 15,6-8-118-15,-3-3-24 0,0 1-5 0</inkml:trace>
  <inkml:trace contextRef="#ctx0" brushRef="#br0" timeOffset="139223.2335">5152 11456 1684 0,'-3'19'37'0,"0"-8"8"0,3 2 2 0,0 8 0 0,-6 0-38 0,6 3-9 16,-3 8 0-16,3-1 0 0,-3 4 72 0,0-1 12 15,3 6 2-15,0 0 1 0,0-3-23 0,0 0-4 16,0-3 0-16,0-2-1 0,0 0-33 0,3-3-6 0,0-3-2 16,3-2 0-1,0-3-100-15,2-2-20 0,1-9-4 0</inkml:trace>
  <inkml:trace contextRef="#ctx0" brushRef="#br0" timeOffset="139341.1017">5500 11697 2090 0,'-6'43'59'0,"3"-30"13"0,3-13-57 0,0 0-15 0,-3 10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18:56:58.9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5107 14327 1148 0,'0'0'25'0,"0"0"6"0,0 0 1 0,0 0 0 0,-6 3-32 0,3 2 0 16,0-2 0-16,3-3 0 0,0 0 73 0,0 0 9 15,0 5 2-15,0-5 0 0,0 0-20 0,0 0-3 16,0 0-1-16,0 0 0 0,0 0-14 0,0 0-3 16,0 0-1-16,6 0 0 0,3 0-3 0,0-3-1 0,0 1 0 0,0-1 0 15,3 0-6-15,-1 1 0 0,-2-3-1 0,3 2 0 16,3-2-16-16,0 2-3 0,0 0-1 0,3 3 0 16,0-5 2-16,-1 2 1 0,1 1 0 0,-3-1 0 15,3 3-14-15,0-3 0 0,-3 3 0 16,6-2 0-16,-3 2 0 0,2 0 0 0,1 0 0 15,0 2 0-15,-3 1 10 0,0-3-10 0,0 5 10 0,-1-2-10 16,1 2 11-16,-3 1-11 0,3-4 12 0,-3 4-12 16,0 1 8-16,3-1-8 0,0-1 0 0,-4 3 0 15,1-3 16-15,3 1-3 0,-3-1-1 0,0 0 0 16,3 0-12-16,0 3 0 0,-3-2-12 0,2-1 12 16,4 3 0-16,-3-3 0 0,3 1 0 0,-3-1 0 15,3 0 0-15,-1 0 11 0,1 1-11 0,-3-1 10 16,0-2-10-16,0 2 8 0,3-2-8 0,-3-1 8 15,-1 3-8-15,4-2 0 0,-3-3 0 0,3 3 0 0,0-1 0 0,0 1 8 16,-3 0-8-16,5-1 0 0,-2-2 0 0,0 3 8 16,-3 0-8-16,6 2 0 0,-1-2 0 15,1-1 0-15,0 4 8 0,-3-4-8 0,6 1 0 0,-3-1 0 16,-4 1 0-16,7 0 0 0,-3-1 0 0,0-2 0 16,0 3 0-16,2 0 0 0,1-3 0 0,0 0 0 15,0-3 0-15,0 3 0 0,2 3 0 0,1-3 0 16,0 0 0-16,0 2 0 0,-1-2 0 0,1 3 0 15,0-3 0-15,-3 3 0 0,-1-3 0 0,1 2 0 0,9-2 0 16,-6 3 0-16,0-3 0 0,-1 0 0 0,1 0 0 16,6 0 0-16,-1 3 0 0,1-3 0 0,-6 2 0 15,3-2 0-15,2 0 0 0,1 0 0 16,-9 0 0-16,0 0 0 0,5 0 0 0,1 0 0 16,0-2 8-16,-6-1-8 0,-3 3 0 0,5-3 0 0,7 1 0 15,0-1 0-15,-9 3 0 0,2-3 0 0,7 1 0 0,-3-1 0 16,-3 3 0-16,-1-3 0 0,1 1 0 0,3-1 0 15,6 3 0-15,-7-3 0 0,-2 6 0 0,3-3 0 16,5-3 0-16,-5 3 0 0,-9-2 0 0,3-1 0 16,3 3 0-16,-4 0 0 0,4 3 0 0,0-3 0 15,0 0 0-15,2 0 0 0,-2 0 0 0,3 0 8 16,-3 0-8-16,-1 0 0 0,1-3 0 0,0 3 0 16,0 0 0-16,2 0 0 0,-2 3 0 0,0-1 0 15,0 1 0-15,-3-3 0 0,-1 3 0 0,1-3 0 16,-3 0 0-16,6 0 0 0,-3 0 0 0,2 0 0 15,-2 0 0-15,3 0 0 0,0 0 0 0,-1-3 0 0,4 3 0 0,-3 0 0 16,6 0 0-16,-7 0 8 0,4 0-8 0,0-3 0 16,-3 3 0-16,2-2 8 0,1-1-8 0,0 3 0 15,3-2 0-15,-1-1 0 0,-2 3 0 0,3-3 0 16,-1 1 0-16,4-1 8 0,-6 3-8 0,3 0 0 16,-4 0 0-16,4-3 0 0,-3 3 8 0,3-2-8 15,-4 2 8-15,4-3-8 0,0 0 0 0,-1 3 0 16,4-2 8-16,0 2-8 0,-3 0 0 0,2 0 0 15,-2 0 0-15,0-3 0 0,-4 3 0 0,4-3 0 16,0 3 0-16,0 0 0 0,-4-2 0 0,4-1 0 16,0 3 0-16,-1 0 8 0,1 0-8 0,0 3 0 0,-3-1 0 0,-1 1 0 15,1 0 0-15,0-1 0 0,-3-2 0 0,-1 3 8 16,4 0-8-16,0-3 0 0,0 2 0 0,-4 1 0 16,4-3 0-16,-3 3 0 0,6-1 0 0,-7 1 0 15,4 0 0-15,-3-1 0 0,3-2 0 0,-4 3 0 16,1 2 0-16,0-5 0 0,3 3 0 0,-1-1 0 15,1-2 0-15,0 3 0 0,-3-3 0 0,2 3 0 16,1-1 0-16,0-2 0 0,0 3 0 0,-1 0 0 16,1-3 0-16,0 2 0 0,0 1 0 0,-1-3 0 15,-2 0 0-15,3 0 0 0,3 3 0 0,-4-3 0 16,1 0 0-16,3 0 0 0,-1 2 0 0,4-2 8 16,-3 3-8-16,0-3 0 0,-4 0 0 0,4 0 0 15,0 0 9-15,3 0-9 0,-4 0 10 0,4 0-10 16,0 0 13-16,-1 0-3 0,1 0-1 0,3 3 0 15,-4-1-9-15,4-2 10 0,-3 3-10 0,2-3 10 0,-2 0 1 0,0 2 0 16,5-2 0-16,4 0 0 0,-3 3-11 0,2-3 0 16,4 0 0-16,-3 0 0 0,-1 3 0 0,1-3 0 15,2 2 0-15,-2-2 8 0,3 0 0 0,2 0-8 16,-2 0 12-16,2 0-4 0,1 0-8 0,-3 0 0 16,2-2 0-16,-2-1 0 0,-1 3 0 0,4-3 0 15,5 1 0-15,-5 2 0 0,3-3 8 0,-4 3-8 16,1-5 0-16,2 5 8 0,-2-3-8 0,-1 3 0 15,4 0 0-15,3 0 0 0,-7 0 0 0,1 0 0 16,-1 0 0-16,1 0 0 0,-1 3 0 0,4-3 8 16,-3 0-8-16,-1 3 8 0,1-3-8 0,-1 2 8 0,-2 1-8 15,0-3 8-15,-1 2-8 0,4-2 0 0,-1 0 0 16,1 3 0-16,-1-3 0 0,1 0 8 0,0 0-8 16,-4 0 8-16,1 0-8 0,-1 0 0 15,4 0 0-15,-3 0 0 0,5 0 0 0,1 0 0 0,-7 0 9 0,4 0-9 16,-7 0 0-16,4-3 9 0,0 1-9 0,2 2 0 15,-2 0 9-15,2-3-9 0,-2 3 0 0,0 0 9 16,-1 0-9-16,-2 0 12 0,0-2-12 0,-1 2 12 16,4-3-12-16,-1 3 0 0,1 0 9 0,0 0-9 15,-1 3 0-15,1-3 8 0,-1 0-8 0,-2 0 0 16,0 0 0-16,-1 0 0 0,7 0 0 0,-4 0 0 16,4 0 20-16,-3 2 0 0,-4 1 0 0,1-1 0 15,5-2-31-15,1 3-6 0,0-3-2 0,-1 0 0 16,7 0 19-16,-4 0 0 0,-2 3 0 0,-1-1 0 15,-2-2 0-15,6 0 0 0,5 0 0 0,-5-2 0 0,2 2 0 16,-2 0 0-16,5 0 0 0,-2 0 0 0,-4-3 19 0,4 3-3 16,2-3 0-16,-2 1 0 0,2 2-16 0,1 0-14 15,-7-3 2-15,4 3 1 0,-3-2 11 0,2-1 0 16,4 3 10-16,-1-3-10 0,-2 3 0 16,2 0 0-16,-5-2 0 0,5-1 0 0,-2 0 0 0,2 1 0 15,1 2 0-15,-1 0 0 0,-2 0 8 0,-1 0 0 16,1-6-8-16,-4 6 12 0,4 0-12 0,2-2 0 15,-2 2-9-15,2 0 9 0,-2 0 0 0,0 0 0 16,-4-3 0-16,1 0 0 0,2 3 0 0,1-2 0 16,2 2 0-16,-2 0 0 0,-4 0 0 0,1 0 0 15,-1 0 0-15,1-3 0 0,-1 3 0 0,1-3 0 0,0 3 0 0,-1 0 0 16,-2 0 0-16,2 0 0 0,-2-2 0 16,-1 2 0-16,1-3 8 0,3 3-8 0,-1 0 0 0,-2 0 0 15,-4 0 12-15,4 0-4 0,-4 0 0 0,1-2-8 16,0 2 0-16,2-3 0 0,1 0-10 0,-1 3 10 15,1-2 0-15,-3 2 0 0,-1-3 0 0,1 3 0 16,-4-3 0-16,4 1 0 0,3-4 0 0,-4 4 0 16,4-1 0-16,-10 0 0 0,7 3 10 0,-3-2-10 15,-4-1 10-15,1-2-10 0,0 2 8 0,-1-2-8 16,4-3 10-16,0 5-10 0,2 1 12 0,-2-4-12 16,-4 4 15-16,1-1-4 0,0-2-1 0,-1 0 0 15,-2-1-2-15,3-2-8 0,-1 3 12 0,4 0-4 16,3-1 1-16,-4 4 0 0,-2-1 0 0,-4 0 0 15,1 1-9-15,0-1 0 0,-3 1 0 0,2 2 8 0,1 0-8 16,-3 0 0-16,2 0 0 0,-5 0 8 0,0 0-8 16,-1 2 0-16,-2-2 0 0,-6 3 0 0,-3-3 0 0,3 2 0 15,-4 1 8-15,-5 0-8 0,0-3 13 0,-3 0 1 16,0 0 0-16,0 0 0 0,-3 2-14 0,-3-2 0 16,2 0 0-16,-2 0 0 0,0 0 0 0,0 0 0 15,-9 0 0-15,3 0 0 0,6 0-14 0,-9 0 4 16,0 0 1-16,0 0-856 15,0 0-171-15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3400" y="0"/>
            <a:ext cx="429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1175"/>
            <a:ext cx="3395663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9213" y="3227388"/>
            <a:ext cx="726757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3400" y="6456363"/>
            <a:ext cx="429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24" tIns="46862" rIns="93724" bIns="46862" numCol="1" anchor="b" anchorCtr="0" compatLnSpc="1">
            <a:prstTxWarp prst="textNoShape">
              <a:avLst/>
            </a:prstTxWarp>
          </a:bodyPr>
          <a:lstStyle>
            <a:lvl1pPr algn="r" defTabSz="938213">
              <a:lnSpc>
                <a:spcPct val="100000"/>
              </a:lnSpc>
              <a:spcBef>
                <a:spcPct val="0"/>
              </a:spcBef>
              <a:buClrTx/>
              <a:defRPr sz="1300">
                <a:latin typeface="Times New Roman" pitchFamily="18" charset="0"/>
              </a:defRPr>
            </a:lvl1pPr>
          </a:lstStyle>
          <a:p>
            <a:fld id="{C5AA1E08-F93D-4DDE-9296-AB3253187D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59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6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8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0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8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A8A39-39C5-49C4-AD99-0957F29C07C4}" type="slidenum">
              <a:rPr lang="en-US"/>
              <a:pPr/>
              <a:t>13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8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43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92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1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2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5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26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88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68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2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4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A1E08-F93D-4DDE-9296-AB3253187D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5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850900"/>
            <a:ext cx="7678738" cy="1190625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4800" y="2514600"/>
            <a:ext cx="4437063" cy="31146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53636" name="Rectangle 4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8C725E-8E89-48A0-A091-8F4E76B8AC8E}" type="datetime1">
              <a:rPr lang="en-US"/>
              <a:pPr/>
              <a:t>3/5/2018</a:t>
            </a:fld>
            <a:endParaRPr lang="de-DE"/>
          </a:p>
        </p:txBody>
      </p:sp>
      <p:sp>
        <p:nvSpPr>
          <p:cNvPr id="45363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Introduction to Mobile Robotics</a:t>
            </a:r>
          </a:p>
        </p:txBody>
      </p:sp>
      <p:sp>
        <p:nvSpPr>
          <p:cNvPr id="453639" name="Text Box 7"/>
          <p:cNvSpPr txBox="1">
            <a:spLocks noChangeArrowheads="1"/>
          </p:cNvSpPr>
          <p:nvPr userDrawn="1"/>
        </p:nvSpPr>
        <p:spPr bwMode="auto">
          <a:xfrm>
            <a:off x="823913" y="6643688"/>
            <a:ext cx="522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200">
                <a:solidFill>
                  <a:schemeClr val="bg1"/>
                </a:solidFill>
                <a:latin typeface="Arial" charset="0"/>
              </a:rPr>
              <a:t>SA-1</a:t>
            </a:r>
            <a:endParaRPr lang="en-US" sz="1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5103A3-7C6C-469C-99CD-A7A2A3680A03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A338C67-0F1C-472C-BE72-30CD56AA7DAB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74D76-D078-4CD7-9E97-857B0F4E1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9438" y="381000"/>
            <a:ext cx="2105025" cy="5724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167438" cy="5724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091902B5-40C4-4747-87F8-75F897B90FF8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7B5F2-8C66-4624-A5C2-634571773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4741A2C4-CE8C-4106-8C87-AA1A1A753BEC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7F025-6DB2-4D9C-9C6F-490A273CD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79BD762-CD64-4BDC-BD72-5E757EB87AD4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4827-D0C3-4ABF-833F-061DB7149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306513"/>
            <a:ext cx="4129087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2675" y="1306513"/>
            <a:ext cx="4129088" cy="4799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3033CD6-8C70-4527-B1E7-9FAFA500860F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6CD28-28BC-4E52-A5A9-7DCBDEB9A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ACD572-8965-4DB9-AB40-A218E75F22C5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0813A-B536-4E7C-B58A-D32761A790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65B4AA47-4B9B-454E-9A0B-604681381022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18AC1-A47B-4865-A80A-C5CF56050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65435DA-D9B2-4DA3-9ECF-C35694CB3AA5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68AAF-3BA5-409E-AD85-96F53C14AD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848B84F-72CB-4805-A637-EA859B876DB7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664B2-4D5B-4E71-943B-58555E9F5F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F8A4226-AA68-4E8D-81AD-A1B7DC751E07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DD373-82FA-4DCD-A217-574560BED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enter title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306513"/>
            <a:ext cx="8410575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Level 1</a:t>
            </a:r>
            <a:endParaRPr lang="en-US" smtClean="0"/>
          </a:p>
          <a:p>
            <a:pPr lvl="1"/>
            <a:r>
              <a:rPr lang="de-DE" smtClean="0"/>
              <a:t>Level 2</a:t>
            </a:r>
            <a:endParaRPr lang="en-US" smtClean="0"/>
          </a:p>
          <a:p>
            <a:pPr lvl="2"/>
            <a:r>
              <a:rPr lang="de-DE" smtClean="0"/>
              <a:t>Level 3</a:t>
            </a:r>
            <a:endParaRPr lang="en-US" smtClean="0"/>
          </a:p>
          <a:p>
            <a:pPr lvl="3"/>
            <a:r>
              <a:rPr lang="de-DE" smtClean="0"/>
              <a:t>Level 4</a:t>
            </a:r>
            <a:endParaRPr lang="en-US" smtClean="0"/>
          </a:p>
          <a:p>
            <a:pPr lvl="4"/>
            <a:r>
              <a:rPr lang="de-DE" smtClean="0"/>
              <a:t>Level 5</a:t>
            </a:r>
            <a:endParaRPr lang="en-US" smtClean="0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44725" y="6276975"/>
            <a:ext cx="4913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defRPr sz="1400"/>
            </a:lvl1pPr>
          </a:lstStyle>
          <a:p>
            <a:r>
              <a:rPr lang="en-US"/>
              <a:t>Introduction to Mobile Robotics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5263" y="6286500"/>
            <a:ext cx="1254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defRPr sz="1400"/>
            </a:lvl1pPr>
          </a:lstStyle>
          <a:p>
            <a:fld id="{66123B52-AA90-442F-8B32-1D7D2F9B9969}" type="datetime1">
              <a:rPr lang="en-US"/>
              <a:pPr/>
              <a:t>3/5/2018</a:t>
            </a:fld>
            <a:endParaRPr lang="en-US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5175" y="6286500"/>
            <a:ext cx="61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400"/>
            </a:lvl1pPr>
          </a:lstStyle>
          <a:p>
            <a:fld id="{2DA0CB26-B389-418D-9A29-EAE9F6618C6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2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ustomXml" Target="../ink/ink9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43.e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customXml" Target="../ink/ink11.xml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notesSlide" Target="../notesSlides/notesSlide16.xml"/><Relationship Id="rId7" Type="http://schemas.openxmlformats.org/officeDocument/2006/relationships/customXml" Target="../ink/ink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52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1.wmf"/><Relationship Id="rId5" Type="http://schemas.openxmlformats.org/officeDocument/2006/relationships/image" Target="../media/image31.wmf"/><Relationship Id="rId15" Type="http://schemas.openxmlformats.org/officeDocument/2006/relationships/image" Target="../media/image53.e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0.wmf"/><Relationship Id="rId14" Type="http://schemas.openxmlformats.org/officeDocument/2006/relationships/customXml" Target="../ink/ink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8.wmf"/><Relationship Id="rId18" Type="http://schemas.openxmlformats.org/officeDocument/2006/relationships/customXml" Target="../ink/ink15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0.e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customXml" Target="../ink/ink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707886"/>
          </a:xfrm>
        </p:spPr>
        <p:txBody>
          <a:bodyPr/>
          <a:lstStyle/>
          <a:p>
            <a:r>
              <a:rPr lang="en-US" cap="none" dirty="0" smtClean="0"/>
              <a:t>Extended </a:t>
            </a:r>
            <a:r>
              <a:rPr lang="en-US" cap="none" dirty="0" err="1" smtClean="0"/>
              <a:t>Kalman</a:t>
            </a:r>
            <a:r>
              <a:rPr lang="en-US" cap="none" dirty="0" smtClean="0"/>
              <a:t> Filter</a:t>
            </a:r>
            <a:endParaRPr lang="en-US" cap="non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F025-6DB2-4D9C-9C6F-490A273CDBD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355" y="6237115"/>
            <a:ext cx="590911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with slides adapted from http://www.probabilistic-robotics.com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5434-E927-480D-84FE-8D8E0A44EEE5}" type="slidenum">
              <a:rPr lang="en-US"/>
              <a:pPr/>
              <a:t>10</a:t>
            </a:fld>
            <a:endParaRPr lang="en-US"/>
          </a:p>
        </p:txBody>
      </p:sp>
      <p:sp>
        <p:nvSpPr>
          <p:cNvPr id="125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Linearization (3)</a:t>
            </a:r>
          </a:p>
        </p:txBody>
      </p:sp>
      <p:pic>
        <p:nvPicPr>
          <p:cNvPr id="1254403" name="Picture 3" descr="ekf-li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for f(x) infinitely differentiable around in a neighborhood 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the multidimensional case, we need the matrix of first partial derivatives (the </a:t>
            </a:r>
            <a:r>
              <a:rPr lang="en-US" dirty="0" err="1" smtClean="0"/>
              <a:t>Jacobian</a:t>
            </a:r>
            <a:r>
              <a:rPr lang="en-US" dirty="0" smtClean="0"/>
              <a:t> matrix)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F025-6DB2-4D9C-9C6F-490A273CDBD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293314" name="Object 2"/>
          <p:cNvGraphicFramePr>
            <a:graphicFrameLocks noChangeAspect="1"/>
          </p:cNvGraphicFramePr>
          <p:nvPr/>
        </p:nvGraphicFramePr>
        <p:xfrm>
          <a:off x="1651000" y="2594155"/>
          <a:ext cx="5842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323" name="Equation" r:id="rId4" imgW="2920680" imgH="634680" progId="Equation.3">
                  <p:embed/>
                </p:oleObj>
              </mc:Choice>
              <mc:Fallback>
                <p:oleObj name="Equation" r:id="rId4" imgW="292068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2594155"/>
                        <a:ext cx="58420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1834200" y="5145480"/>
              <a:ext cx="6621480" cy="95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4840" y="5134680"/>
                <a:ext cx="6644520" cy="119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A0585-C95B-4FD1-95A6-56A3E9135AFF}" type="slidenum">
              <a:rPr lang="en-US"/>
              <a:pPr/>
              <a:t>12</a:t>
            </a:fld>
            <a:endParaRPr lang="en-US"/>
          </a:p>
        </p:txBody>
      </p:sp>
      <p:sp>
        <p:nvSpPr>
          <p:cNvPr id="12554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Prediction: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Correction: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0325"/>
            <a:ext cx="8424863" cy="1190625"/>
          </a:xfrm>
        </p:spPr>
        <p:txBody>
          <a:bodyPr/>
          <a:lstStyle/>
          <a:p>
            <a:r>
              <a:rPr lang="en-US"/>
              <a:t>EKF Linearization: First Order Taylor Series Expansion</a:t>
            </a:r>
          </a:p>
        </p:txBody>
      </p:sp>
      <p:graphicFrame>
        <p:nvGraphicFramePr>
          <p:cNvPr id="1255428" name="Object 4"/>
          <p:cNvGraphicFramePr>
            <a:graphicFrameLocks noChangeAspect="1"/>
          </p:cNvGraphicFramePr>
          <p:nvPr/>
        </p:nvGraphicFramePr>
        <p:xfrm>
          <a:off x="996950" y="2097088"/>
          <a:ext cx="5457825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446" name="Equation" r:id="rId4" imgW="2920680" imgH="660240" progId="Equation.3">
                  <p:embed/>
                </p:oleObj>
              </mc:Choice>
              <mc:Fallback>
                <p:oleObj name="Equation" r:id="rId4" imgW="292068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097088"/>
                        <a:ext cx="5457825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5429" name="Object 5"/>
          <p:cNvGraphicFramePr>
            <a:graphicFrameLocks noChangeAspect="1"/>
          </p:cNvGraphicFramePr>
          <p:nvPr/>
        </p:nvGraphicFramePr>
        <p:xfrm>
          <a:off x="1073150" y="4430713"/>
          <a:ext cx="3608388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447" name="Equation" r:id="rId6" imgW="1930320" imgH="660240" progId="Equation.3">
                  <p:embed/>
                </p:oleObj>
              </mc:Choice>
              <mc:Fallback>
                <p:oleObj name="Equation" r:id="rId6" imgW="193032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150" y="4430713"/>
                        <a:ext cx="3608388" cy="123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833400" y="1307880"/>
              <a:ext cx="7574040" cy="3836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3320" y="1295640"/>
                <a:ext cx="7590240" cy="386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DF06-1B64-4F63-AD43-A0337291E4BC}" type="slidenum">
              <a:rPr lang="en-US"/>
              <a:pPr/>
              <a:t>13</a:t>
            </a:fld>
            <a:endParaRPr lang="en-US"/>
          </a:p>
        </p:txBody>
      </p:sp>
      <p:sp>
        <p:nvSpPr>
          <p:cNvPr id="125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424863" cy="641350"/>
          </a:xfrm>
        </p:spPr>
        <p:txBody>
          <a:bodyPr/>
          <a:lstStyle/>
          <a:p>
            <a:r>
              <a:rPr lang="en-US"/>
              <a:t>EKF Algorithm </a:t>
            </a:r>
          </a:p>
        </p:txBody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17613"/>
            <a:ext cx="8532812" cy="47990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</a:rPr>
              <a:t>Extended_Kalman_filter</a:t>
            </a:r>
            <a:r>
              <a:rPr lang="en-US" sz="2000"/>
              <a:t>(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 i="1" baseline="-25000"/>
              <a:t>t-1</a:t>
            </a:r>
            <a:r>
              <a:rPr lang="en-US" sz="2000" i="1"/>
              <a:t>,</a:t>
            </a:r>
            <a:r>
              <a:rPr lang="en-US" sz="2000" i="1" baseline="-25000"/>
              <a:t>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i="1" baseline="-25000"/>
              <a:t>t-1</a:t>
            </a:r>
            <a:r>
              <a:rPr lang="en-US" sz="2000" i="1"/>
              <a:t>, u</a:t>
            </a:r>
            <a:r>
              <a:rPr lang="en-US" sz="2000" i="1" baseline="-25000"/>
              <a:t>t</a:t>
            </a:r>
            <a:r>
              <a:rPr lang="en-US" sz="2000" i="1"/>
              <a:t>, z</a:t>
            </a:r>
            <a:r>
              <a:rPr lang="en-US" sz="2000" i="1" baseline="-25000"/>
              <a:t>t</a:t>
            </a:r>
            <a:r>
              <a:rPr lang="en-US" sz="2000"/>
              <a:t>):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endParaRPr lang="en-US" sz="2000">
              <a:latin typeface="Symbol" pitchFamily="18" charset="2"/>
            </a:endParaRP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> Prediction:</a:t>
            </a:r>
            <a:endParaRPr lang="en-US" sz="240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/>
              <a:t>      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/>
              <a:t>  </a:t>
            </a:r>
            <a:br>
              <a:rPr lang="en-US" sz="2400"/>
            </a:br>
            <a:endParaRPr lang="en-US" sz="2400"/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/>
              <a:t> Correction: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/>
              <a:t>      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  <a:p>
            <a:pPr marL="609600" indent="-609600">
              <a:lnSpc>
                <a:spcPct val="150000"/>
              </a:lnSpc>
              <a:buSzTx/>
              <a:buFontTx/>
              <a:buAutoNum type="arabicPeriod"/>
            </a:pPr>
            <a:r>
              <a:rPr lang="en-US" sz="2400"/>
              <a:t> </a:t>
            </a:r>
            <a:r>
              <a:rPr lang="en-US" sz="2400">
                <a:solidFill>
                  <a:schemeClr val="folHlink"/>
                </a:solidFill>
              </a:rPr>
              <a:t>Return</a:t>
            </a:r>
            <a:r>
              <a:rPr lang="en-US" sz="2400"/>
              <a:t> </a:t>
            </a:r>
            <a:r>
              <a:rPr lang="en-US" sz="2400">
                <a:latin typeface="Symbol" pitchFamily="18" charset="2"/>
              </a:rPr>
              <a:t>m</a:t>
            </a:r>
            <a:r>
              <a:rPr lang="en-US" sz="2400" i="1" baseline="-25000"/>
              <a:t>t</a:t>
            </a:r>
            <a:r>
              <a:rPr lang="en-US" sz="2400" i="1"/>
              <a:t>,</a:t>
            </a:r>
            <a:r>
              <a:rPr lang="en-US" sz="2400" i="1" baseline="-25000"/>
              <a:t> </a:t>
            </a:r>
            <a:r>
              <a:rPr lang="en-US" sz="2400">
                <a:latin typeface="Symbol" pitchFamily="18" charset="2"/>
              </a:rPr>
              <a:t>S</a:t>
            </a:r>
            <a:r>
              <a:rPr lang="en-US" sz="2400" i="1" baseline="-25000"/>
              <a:t>t</a:t>
            </a:r>
            <a:r>
              <a:rPr lang="en-US" sz="2400"/>
              <a:t>      </a:t>
            </a:r>
          </a:p>
        </p:txBody>
      </p:sp>
      <p:graphicFrame>
        <p:nvGraphicFramePr>
          <p:cNvPr id="1256452" name="Object 4"/>
          <p:cNvGraphicFramePr>
            <a:graphicFrameLocks noChangeAspect="1"/>
          </p:cNvGraphicFramePr>
          <p:nvPr/>
        </p:nvGraphicFramePr>
        <p:xfrm>
          <a:off x="1481138" y="2500313"/>
          <a:ext cx="1781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48" name="Equation" r:id="rId4" imgW="952200" imgH="228600" progId="Equation.3">
                  <p:embed/>
                </p:oleObj>
              </mc:Choice>
              <mc:Fallback>
                <p:oleObj name="Equation" r:id="rId4" imgW="9522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500313"/>
                        <a:ext cx="17811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3" name="Object 5"/>
          <p:cNvGraphicFramePr>
            <a:graphicFrameLocks noChangeAspect="1"/>
          </p:cNvGraphicFramePr>
          <p:nvPr/>
        </p:nvGraphicFramePr>
        <p:xfrm>
          <a:off x="1454150" y="2924175"/>
          <a:ext cx="21605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49" name="Equation" r:id="rId6" imgW="1155600" imgH="253800" progId="Equation.3">
                  <p:embed/>
                </p:oleObj>
              </mc:Choice>
              <mc:Fallback>
                <p:oleObj name="Equation" r:id="rId6" imgW="1155600" imgH="253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150" y="2924175"/>
                        <a:ext cx="2160588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4" name="Object 6"/>
          <p:cNvGraphicFramePr>
            <a:graphicFrameLocks noChangeAspect="1"/>
          </p:cNvGraphicFramePr>
          <p:nvPr/>
        </p:nvGraphicFramePr>
        <p:xfrm>
          <a:off x="1333500" y="4029075"/>
          <a:ext cx="32051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0" name="Equation" r:id="rId8" imgW="1714320" imgH="253800" progId="Equation.3">
                  <p:embed/>
                </p:oleObj>
              </mc:Choice>
              <mc:Fallback>
                <p:oleObj name="Equation" r:id="rId8" imgW="1714320" imgH="253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4029075"/>
                        <a:ext cx="32051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5" name="Object 7"/>
          <p:cNvGraphicFramePr>
            <a:graphicFrameLocks noChangeAspect="1"/>
          </p:cNvGraphicFramePr>
          <p:nvPr/>
        </p:nvGraphicFramePr>
        <p:xfrm>
          <a:off x="1406525" y="4452938"/>
          <a:ext cx="27320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1" name="Equation" r:id="rId10" imgW="1460160" imgH="228600" progId="Equation.3">
                  <p:embed/>
                </p:oleObj>
              </mc:Choice>
              <mc:Fallback>
                <p:oleObj name="Equation" r:id="rId10" imgW="1460160" imgH="228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4452938"/>
                        <a:ext cx="27320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6" name="Object 8"/>
          <p:cNvGraphicFramePr>
            <a:graphicFrameLocks noChangeAspect="1"/>
          </p:cNvGraphicFramePr>
          <p:nvPr/>
        </p:nvGraphicFramePr>
        <p:xfrm>
          <a:off x="1435100" y="4857750"/>
          <a:ext cx="20669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2" name="Equation" r:id="rId12" imgW="1104840" imgH="253800" progId="Equation.3">
                  <p:embed/>
                </p:oleObj>
              </mc:Choice>
              <mc:Fallback>
                <p:oleObj name="Equation" r:id="rId12" imgW="1104840" imgH="253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4857750"/>
                        <a:ext cx="20669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7" name="Object 9"/>
          <p:cNvGraphicFramePr>
            <a:graphicFrameLocks noChangeAspect="1"/>
          </p:cNvGraphicFramePr>
          <p:nvPr/>
        </p:nvGraphicFramePr>
        <p:xfrm>
          <a:off x="5922963" y="5500688"/>
          <a:ext cx="194627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3" name="Equation" r:id="rId14" imgW="1041120" imgH="431640" progId="Equation.3">
                  <p:embed/>
                </p:oleObj>
              </mc:Choice>
              <mc:Fallback>
                <p:oleObj name="Equation" r:id="rId14" imgW="104112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5500688"/>
                        <a:ext cx="194627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8" name="Object 10"/>
          <p:cNvGraphicFramePr>
            <a:graphicFrameLocks noChangeAspect="1"/>
          </p:cNvGraphicFramePr>
          <p:nvPr/>
        </p:nvGraphicFramePr>
        <p:xfrm>
          <a:off x="3881438" y="5510213"/>
          <a:ext cx="14954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4" name="Equation" r:id="rId16" imgW="799920" imgH="431640" progId="Equation.3">
                  <p:embed/>
                </p:oleObj>
              </mc:Choice>
              <mc:Fallback>
                <p:oleObj name="Equation" r:id="rId16" imgW="799920" imgH="431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438" y="5510213"/>
                        <a:ext cx="1495425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59" name="Object 11"/>
          <p:cNvGraphicFramePr>
            <a:graphicFrameLocks noChangeAspect="1"/>
          </p:cNvGraphicFramePr>
          <p:nvPr/>
        </p:nvGraphicFramePr>
        <p:xfrm>
          <a:off x="6030913" y="2476500"/>
          <a:ext cx="201771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5" name="Equation" r:id="rId18" imgW="1079280" imgH="253800" progId="Equation.3">
                  <p:embed/>
                </p:oleObj>
              </mc:Choice>
              <mc:Fallback>
                <p:oleObj name="Equation" r:id="rId18" imgW="1079280" imgH="253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2476500"/>
                        <a:ext cx="201771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60" name="Object 12"/>
          <p:cNvGraphicFramePr>
            <a:graphicFrameLocks noChangeAspect="1"/>
          </p:cNvGraphicFramePr>
          <p:nvPr/>
        </p:nvGraphicFramePr>
        <p:xfrm>
          <a:off x="6011863" y="2924175"/>
          <a:ext cx="21129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6" name="Equation" r:id="rId20" imgW="1130040" imgH="253800" progId="Equation.3">
                  <p:embed/>
                </p:oleObj>
              </mc:Choice>
              <mc:Fallback>
                <p:oleObj name="Equation" r:id="rId20" imgW="1130040" imgH="253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924175"/>
                        <a:ext cx="2112962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61" name="Object 13"/>
          <p:cNvGraphicFramePr>
            <a:graphicFrameLocks noChangeAspect="1"/>
          </p:cNvGraphicFramePr>
          <p:nvPr/>
        </p:nvGraphicFramePr>
        <p:xfrm>
          <a:off x="5949950" y="4029075"/>
          <a:ext cx="30400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7" name="Equation" r:id="rId22" imgW="1625400" imgH="253800" progId="Equation.3">
                  <p:embed/>
                </p:oleObj>
              </mc:Choice>
              <mc:Fallback>
                <p:oleObj name="Equation" r:id="rId22" imgW="1625400" imgH="2538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4029075"/>
                        <a:ext cx="3040063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62" name="Object 14"/>
          <p:cNvGraphicFramePr>
            <a:graphicFrameLocks noChangeAspect="1"/>
          </p:cNvGraphicFramePr>
          <p:nvPr/>
        </p:nvGraphicFramePr>
        <p:xfrm>
          <a:off x="5972175" y="4429125"/>
          <a:ext cx="27082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8" name="Equation" r:id="rId24" imgW="1447560" imgH="253800" progId="Equation.3">
                  <p:embed/>
                </p:oleObj>
              </mc:Choice>
              <mc:Fallback>
                <p:oleObj name="Equation" r:id="rId24" imgW="1447560" imgH="253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4429125"/>
                        <a:ext cx="27082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6463" name="Object 15"/>
          <p:cNvGraphicFramePr>
            <a:graphicFrameLocks noChangeAspect="1"/>
          </p:cNvGraphicFramePr>
          <p:nvPr/>
        </p:nvGraphicFramePr>
        <p:xfrm>
          <a:off x="5992813" y="4857750"/>
          <a:ext cx="20193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559" name="Equation" r:id="rId26" imgW="1079280" imgH="253800" progId="Equation.3">
                  <p:embed/>
                </p:oleObj>
              </mc:Choice>
              <mc:Fallback>
                <p:oleObj name="Equation" r:id="rId26" imgW="1079280" imgH="253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4857750"/>
                        <a:ext cx="201930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6464" name="Line 16"/>
          <p:cNvSpPr>
            <a:spLocks noChangeShapeType="1"/>
          </p:cNvSpPr>
          <p:nvPr/>
        </p:nvSpPr>
        <p:spPr bwMode="auto">
          <a:xfrm flipH="1">
            <a:off x="4848225" y="2724150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6465" name="Line 17"/>
          <p:cNvSpPr>
            <a:spLocks noChangeShapeType="1"/>
          </p:cNvSpPr>
          <p:nvPr/>
        </p:nvSpPr>
        <p:spPr bwMode="auto">
          <a:xfrm flipH="1">
            <a:off x="4848225" y="3190875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6466" name="Line 18"/>
          <p:cNvSpPr>
            <a:spLocks noChangeShapeType="1"/>
          </p:cNvSpPr>
          <p:nvPr/>
        </p:nvSpPr>
        <p:spPr bwMode="auto">
          <a:xfrm flipH="1">
            <a:off x="4924425" y="4333875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6467" name="Line 19"/>
          <p:cNvSpPr>
            <a:spLocks noChangeShapeType="1"/>
          </p:cNvSpPr>
          <p:nvPr/>
        </p:nvSpPr>
        <p:spPr bwMode="auto">
          <a:xfrm flipH="1">
            <a:off x="4933950" y="4714875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56468" name="Line 20"/>
          <p:cNvSpPr>
            <a:spLocks noChangeShapeType="1"/>
          </p:cNvSpPr>
          <p:nvPr/>
        </p:nvSpPr>
        <p:spPr bwMode="auto">
          <a:xfrm flipH="1">
            <a:off x="4914900" y="5143500"/>
            <a:ext cx="8953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/>
              <p14:cNvContentPartPr/>
              <p14:nvPr/>
            </p14:nvContentPartPr>
            <p14:xfrm>
              <a:off x="2656080" y="1729800"/>
              <a:ext cx="5763240" cy="2733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645280" y="1721160"/>
                <a:ext cx="5784480" cy="2750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D7CF9-F2B1-4E25-8090-8171F7AF22F3}" type="slidenum">
              <a:rPr lang="en-US"/>
              <a:pPr/>
              <a:t>14</a:t>
            </a:fld>
            <a:endParaRPr lang="en-US"/>
          </a:p>
        </p:txBody>
      </p:sp>
      <p:sp>
        <p:nvSpPr>
          <p:cNvPr id="125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Localization</a:t>
            </a:r>
          </a:p>
        </p:txBody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894013"/>
            <a:ext cx="8410575" cy="3325812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 sz="2400" b="1">
                <a:solidFill>
                  <a:schemeClr val="folHlink"/>
                </a:solidFill>
              </a:rPr>
              <a:t>Given</a:t>
            </a:r>
            <a:r>
              <a:rPr lang="en-US" sz="2400"/>
              <a:t> </a:t>
            </a:r>
          </a:p>
          <a:p>
            <a:pPr lvl="1">
              <a:spcBef>
                <a:spcPct val="10000"/>
              </a:spcBef>
            </a:pPr>
            <a:r>
              <a:rPr lang="en-US" sz="2000"/>
              <a:t>Map of the environment.</a:t>
            </a:r>
          </a:p>
          <a:p>
            <a:pPr lvl="1">
              <a:spcBef>
                <a:spcPct val="10000"/>
              </a:spcBef>
            </a:pPr>
            <a:r>
              <a:rPr lang="en-US" sz="2000"/>
              <a:t>Sequence of sensor measurements.</a:t>
            </a:r>
            <a:endParaRPr lang="en-US" sz="2000" b="1">
              <a:solidFill>
                <a:schemeClr val="folHlink"/>
              </a:solidFill>
            </a:endParaRPr>
          </a:p>
          <a:p>
            <a:pPr>
              <a:spcBef>
                <a:spcPct val="10000"/>
              </a:spcBef>
            </a:pPr>
            <a:r>
              <a:rPr lang="en-US" sz="2400" b="1">
                <a:solidFill>
                  <a:schemeClr val="folHlink"/>
                </a:solidFill>
              </a:rPr>
              <a:t>Wanted</a:t>
            </a:r>
            <a:endParaRPr lang="en-US" sz="2400"/>
          </a:p>
          <a:p>
            <a:pPr lvl="1">
              <a:spcBef>
                <a:spcPct val="10000"/>
              </a:spcBef>
            </a:pPr>
            <a:r>
              <a:rPr lang="en-US" sz="2000"/>
              <a:t>Estimate of the robot’s position.</a:t>
            </a:r>
          </a:p>
          <a:p>
            <a:pPr>
              <a:spcBef>
                <a:spcPct val="10000"/>
              </a:spcBef>
            </a:pPr>
            <a:r>
              <a:rPr lang="en-US" sz="2400" b="1">
                <a:solidFill>
                  <a:schemeClr val="folHlink"/>
                </a:solidFill>
              </a:rPr>
              <a:t>Problem classes</a:t>
            </a:r>
          </a:p>
          <a:p>
            <a:pPr lvl="1">
              <a:spcBef>
                <a:spcPct val="10000"/>
              </a:spcBef>
            </a:pPr>
            <a:r>
              <a:rPr lang="en-US" sz="2000"/>
              <a:t>Position tracking</a:t>
            </a:r>
          </a:p>
          <a:p>
            <a:pPr lvl="1">
              <a:spcBef>
                <a:spcPct val="10000"/>
              </a:spcBef>
            </a:pPr>
            <a:r>
              <a:rPr lang="en-US" sz="2000"/>
              <a:t>Global localization</a:t>
            </a:r>
          </a:p>
          <a:p>
            <a:pPr lvl="1">
              <a:spcBef>
                <a:spcPct val="10000"/>
              </a:spcBef>
            </a:pPr>
            <a:r>
              <a:rPr lang="en-US" sz="2000"/>
              <a:t>Kidnapped robot problem (recovery)</a:t>
            </a:r>
          </a:p>
        </p:txBody>
      </p:sp>
      <p:sp>
        <p:nvSpPr>
          <p:cNvPr id="1258500" name="Text Box 4"/>
          <p:cNvSpPr txBox="1">
            <a:spLocks noChangeArrowheads="1"/>
          </p:cNvSpPr>
          <p:nvPr/>
        </p:nvSpPr>
        <p:spPr bwMode="auto">
          <a:xfrm>
            <a:off x="936625" y="1247775"/>
            <a:ext cx="7515225" cy="1431925"/>
          </a:xfrm>
          <a:prstGeom prst="rect">
            <a:avLst/>
          </a:prstGeom>
          <a:solidFill>
            <a:srgbClr val="FFFF99"/>
          </a:solidFill>
          <a:ln w="254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120000"/>
            </a:pPr>
            <a:r>
              <a:rPr lang="en-US" sz="2400"/>
              <a:t>“Using sensory information to locate the robot in its environment is the most fundamental problem to providing a mobile robot with autonomous capabilities.”                 [Cox ’91]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654440" y="2843280"/>
              <a:ext cx="2467080" cy="663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42920" y="2836440"/>
                <a:ext cx="2491200" cy="68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40AF8-995C-4101-BE01-BF76612BCD21}" type="slidenum">
              <a:rPr lang="en-US"/>
              <a:pPr/>
              <a:t>15</a:t>
            </a:fld>
            <a:endParaRPr lang="en-US"/>
          </a:p>
        </p:txBody>
      </p:sp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Landmark-based Localization</a:t>
            </a:r>
          </a:p>
        </p:txBody>
      </p:sp>
      <p:pic>
        <p:nvPicPr>
          <p:cNvPr id="1259523" name="Picture 3" descr="ai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388" y="1798638"/>
            <a:ext cx="6629400" cy="3573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Revisit </a:t>
            </a:r>
            <a:r>
              <a:rPr lang="en-CA" dirty="0" err="1" smtClean="0"/>
              <a:t>omnibot</a:t>
            </a:r>
            <a:r>
              <a:rPr lang="en-CA" dirty="0" smtClean="0"/>
              <a:t>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F025-6DB2-4D9C-9C6F-490A273CDBD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565906"/>
              </p:ext>
            </p:extLst>
          </p:nvPr>
        </p:nvGraphicFramePr>
        <p:xfrm>
          <a:off x="1175507" y="1909771"/>
          <a:ext cx="3833813" cy="177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367" name="Equation" r:id="rId4" imgW="1396800" imgH="647640" progId="Equation.3">
                  <p:embed/>
                </p:oleObj>
              </mc:Choice>
              <mc:Fallback>
                <p:oleObj name="Equation" r:id="rId4" imgW="1396800" imgH="64764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507" y="1909771"/>
                        <a:ext cx="3833813" cy="177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156725" y="4339740"/>
                <a:ext cx="3457550" cy="862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en-CA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CA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725" y="4339740"/>
                <a:ext cx="3457550" cy="862993"/>
              </a:xfrm>
              <a:prstGeom prst="rect">
                <a:avLst/>
              </a:prstGeom>
              <a:blipFill>
                <a:blip r:embed="rId6"/>
                <a:stretch>
                  <a:fillRect t="-2128" b="-21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4899960" y="1576440"/>
              <a:ext cx="4017600" cy="52610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9160" y="1568160"/>
                <a:ext cx="4039200" cy="528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39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F0DE-6B0F-4533-9FFE-7C06286F816B}" type="slidenum">
              <a:rPr lang="en-US"/>
              <a:pPr/>
              <a:t>17</a:t>
            </a:fld>
            <a:endParaRPr lang="en-US"/>
          </a:p>
        </p:txBody>
      </p:sp>
      <p:sp>
        <p:nvSpPr>
          <p:cNvPr id="1260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r>
              <a:rPr lang="en-US" sz="2400" b="1" dirty="0" err="1">
                <a:solidFill>
                  <a:schemeClr val="folHlink"/>
                </a:solidFill>
              </a:rPr>
              <a:t>EKF_localization</a:t>
            </a:r>
            <a:r>
              <a:rPr lang="en-US" sz="2400" b="1" dirty="0">
                <a:solidFill>
                  <a:schemeClr val="folHlink"/>
                </a:solidFill>
              </a:rPr>
              <a:t> </a:t>
            </a:r>
            <a:r>
              <a:rPr lang="en-US" sz="2000" dirty="0"/>
              <a:t>( </a:t>
            </a: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i="1" baseline="-25000" dirty="0"/>
              <a:t>t-1</a:t>
            </a:r>
            <a:r>
              <a:rPr lang="en-US" sz="2000" i="1" dirty="0"/>
              <a:t>,</a:t>
            </a:r>
            <a:r>
              <a:rPr lang="en-US" sz="2000" i="1" baseline="-25000" dirty="0"/>
              <a:t> </a:t>
            </a:r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i="1" baseline="-25000" dirty="0"/>
              <a:t>t-1</a:t>
            </a:r>
            <a:r>
              <a:rPr lang="en-US" sz="2000" i="1" dirty="0"/>
              <a:t>, </a:t>
            </a:r>
            <a:r>
              <a:rPr lang="en-US" sz="2000" i="1" dirty="0" err="1"/>
              <a:t>u</a:t>
            </a:r>
            <a:r>
              <a:rPr lang="en-US" sz="2000" i="1" baseline="-25000" dirty="0" err="1"/>
              <a:t>t</a:t>
            </a:r>
            <a:r>
              <a:rPr lang="en-US" sz="2000" i="1" dirty="0"/>
              <a:t>, </a:t>
            </a:r>
            <a:r>
              <a:rPr lang="en-US" sz="2000" i="1" dirty="0" err="1"/>
              <a:t>z</a:t>
            </a:r>
            <a:r>
              <a:rPr lang="en-US" sz="2000" i="1" baseline="-25000" dirty="0" err="1"/>
              <a:t>t</a:t>
            </a:r>
            <a:r>
              <a:rPr lang="en-US" sz="2000" i="1" dirty="0"/>
              <a:t>,</a:t>
            </a:r>
            <a:r>
              <a:rPr lang="en-US" sz="2000" i="1" baseline="-25000" dirty="0"/>
              <a:t> </a:t>
            </a:r>
            <a:r>
              <a:rPr lang="en-US" sz="2000" i="1" dirty="0"/>
              <a:t>m</a:t>
            </a:r>
            <a:r>
              <a:rPr lang="en-US" sz="2000" dirty="0"/>
              <a:t>):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Prediction:</a:t>
            </a: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endParaRPr lang="en-US" sz="1800" b="1" dirty="0">
              <a:latin typeface="Symbol" pitchFamily="18" charset="2"/>
            </a:endParaRPr>
          </a:p>
          <a:p>
            <a:pPr marL="609600" indent="-609600">
              <a:lnSpc>
                <a:spcPct val="80000"/>
              </a:lnSpc>
              <a:buSzTx/>
              <a:buFontTx/>
              <a:buAutoNum type="arabicPeriod"/>
            </a:pPr>
            <a:endParaRPr lang="en-US" sz="1800" b="1" dirty="0">
              <a:latin typeface="Symbol" pitchFamily="18" charset="2"/>
            </a:endParaRP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endParaRPr lang="en-US" sz="2000" dirty="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000" dirty="0"/>
              <a:t> </a:t>
            </a: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000" dirty="0"/>
              <a:t> </a:t>
            </a:r>
          </a:p>
        </p:txBody>
      </p:sp>
      <p:graphicFrame>
        <p:nvGraphicFramePr>
          <p:cNvPr id="1260547" name="Object 3"/>
          <p:cNvGraphicFramePr>
            <a:graphicFrameLocks noChangeAspect="1"/>
          </p:cNvGraphicFramePr>
          <p:nvPr/>
        </p:nvGraphicFramePr>
        <p:xfrm>
          <a:off x="1165225" y="5795963"/>
          <a:ext cx="1781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2" name="Equation" r:id="rId4" imgW="952200" imgH="228600" progId="Equation.3">
                  <p:embed/>
                </p:oleObj>
              </mc:Choice>
              <mc:Fallback>
                <p:oleObj name="Equation" r:id="rId4" imgW="952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5795963"/>
                        <a:ext cx="1781175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8" name="Object 4"/>
          <p:cNvGraphicFramePr>
            <a:graphicFrameLocks noChangeAspect="1"/>
          </p:cNvGraphicFramePr>
          <p:nvPr/>
        </p:nvGraphicFramePr>
        <p:xfrm>
          <a:off x="1165225" y="6183313"/>
          <a:ext cx="27781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3" name="Equation" r:id="rId6" imgW="1485720" imgH="253800" progId="Equation.3">
                  <p:embed/>
                </p:oleObj>
              </mc:Choice>
              <mc:Fallback>
                <p:oleObj name="Equation" r:id="rId6" imgW="148572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6183313"/>
                        <a:ext cx="27781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49" name="Object 5"/>
          <p:cNvGraphicFramePr>
            <a:graphicFrameLocks noChangeAspect="1"/>
          </p:cNvGraphicFramePr>
          <p:nvPr/>
        </p:nvGraphicFramePr>
        <p:xfrm>
          <a:off x="1060450" y="935038"/>
          <a:ext cx="4589463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4" name="Equation" r:id="rId8" imgW="3263760" imgH="1346040" progId="Equation.3">
                  <p:embed/>
                </p:oleObj>
              </mc:Choice>
              <mc:Fallback>
                <p:oleObj name="Equation" r:id="rId8" imgW="3263760" imgH="1346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935038"/>
                        <a:ext cx="4589463" cy="1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50" name="Object 6"/>
          <p:cNvGraphicFramePr>
            <a:graphicFrameLocks noChangeAspect="1"/>
          </p:cNvGraphicFramePr>
          <p:nvPr/>
        </p:nvGraphicFramePr>
        <p:xfrm>
          <a:off x="1165225" y="3068638"/>
          <a:ext cx="3308350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5" name="Equation" r:id="rId10" imgW="2361960" imgH="1269720" progId="Equation.3">
                  <p:embed/>
                </p:oleObj>
              </mc:Choice>
              <mc:Fallback>
                <p:oleObj name="Equation" r:id="rId10" imgW="2361960" imgH="1269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3068638"/>
                        <a:ext cx="3308350" cy="178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0551" name="Object 7"/>
          <p:cNvGraphicFramePr>
            <a:graphicFrameLocks noChangeAspect="1"/>
          </p:cNvGraphicFramePr>
          <p:nvPr/>
        </p:nvGraphicFramePr>
        <p:xfrm>
          <a:off x="1165225" y="4811713"/>
          <a:ext cx="40671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96" name="Equation" r:id="rId12" imgW="2895480" imgH="507960" progId="Equation.3">
                  <p:embed/>
                </p:oleObj>
              </mc:Choice>
              <mc:Fallback>
                <p:oleObj name="Equation" r:id="rId12" imgW="289548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811713"/>
                        <a:ext cx="40671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0552" name="Text Box 8"/>
          <p:cNvSpPr txBox="1">
            <a:spLocks noChangeArrowheads="1"/>
          </p:cNvSpPr>
          <p:nvPr/>
        </p:nvSpPr>
        <p:spPr bwMode="auto">
          <a:xfrm>
            <a:off x="5641975" y="4908550"/>
            <a:ext cx="17922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Motion noise</a:t>
            </a:r>
          </a:p>
        </p:txBody>
      </p:sp>
      <p:sp>
        <p:nvSpPr>
          <p:cNvPr id="1260553" name="Text Box 9"/>
          <p:cNvSpPr txBox="1">
            <a:spLocks noChangeArrowheads="1"/>
          </p:cNvSpPr>
          <p:nvPr/>
        </p:nvSpPr>
        <p:spPr bwMode="auto">
          <a:xfrm>
            <a:off x="5594350" y="1698625"/>
            <a:ext cx="36290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Jacobian of </a:t>
            </a:r>
            <a:r>
              <a:rPr lang="en-US" sz="2000" i="1"/>
              <a:t>g</a:t>
            </a:r>
            <a:r>
              <a:rPr lang="en-US" sz="2000"/>
              <a:t> w.r.t location</a:t>
            </a:r>
          </a:p>
        </p:txBody>
      </p:sp>
      <p:sp>
        <p:nvSpPr>
          <p:cNvPr id="1260554" name="Text Box 10"/>
          <p:cNvSpPr txBox="1">
            <a:spLocks noChangeArrowheads="1"/>
          </p:cNvSpPr>
          <p:nvPr/>
        </p:nvSpPr>
        <p:spPr bwMode="auto">
          <a:xfrm>
            <a:off x="5670550" y="5813425"/>
            <a:ext cx="21653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Predicted mean</a:t>
            </a:r>
          </a:p>
        </p:txBody>
      </p:sp>
      <p:sp>
        <p:nvSpPr>
          <p:cNvPr id="1260555" name="Text Box 11"/>
          <p:cNvSpPr txBox="1">
            <a:spLocks noChangeArrowheads="1"/>
          </p:cNvSpPr>
          <p:nvPr/>
        </p:nvSpPr>
        <p:spPr bwMode="auto">
          <a:xfrm>
            <a:off x="5670550" y="6203950"/>
            <a:ext cx="2816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Predicted covariance</a:t>
            </a:r>
          </a:p>
        </p:txBody>
      </p:sp>
      <p:sp>
        <p:nvSpPr>
          <p:cNvPr id="1260556" name="Text Box 12"/>
          <p:cNvSpPr txBox="1">
            <a:spLocks noChangeArrowheads="1"/>
          </p:cNvSpPr>
          <p:nvPr/>
        </p:nvSpPr>
        <p:spPr bwMode="auto">
          <a:xfrm>
            <a:off x="5641975" y="3717925"/>
            <a:ext cx="3514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Jacobian of </a:t>
            </a:r>
            <a:r>
              <a:rPr lang="en-US" sz="2000" i="1"/>
              <a:t>g</a:t>
            </a:r>
            <a:r>
              <a:rPr lang="en-US" sz="2000"/>
              <a:t> w.r.t control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6651000" y="331560"/>
              <a:ext cx="2308320" cy="1318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42360" y="322560"/>
                <a:ext cx="2328120" cy="134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9CDB4-8321-4896-B305-1962A26CF71C}" type="slidenum">
              <a:rPr lang="en-US"/>
              <a:pPr/>
              <a:t>18</a:t>
            </a:fld>
            <a:endParaRPr lang="en-US"/>
          </a:p>
        </p:txBody>
      </p:sp>
      <p:sp>
        <p:nvSpPr>
          <p:cNvPr id="1261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7488"/>
            <a:ext cx="8532812" cy="6456362"/>
          </a:xfrm>
          <a:noFill/>
        </p:spPr>
        <p:txBody>
          <a:bodyPr/>
          <a:lstStyle/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r>
              <a:rPr lang="en-US" sz="2400" b="1">
                <a:solidFill>
                  <a:schemeClr val="folHlink"/>
                </a:solidFill>
              </a:rPr>
              <a:t>EKF_localization </a:t>
            </a:r>
            <a:r>
              <a:rPr lang="en-US" sz="2000"/>
              <a:t>(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 i="1" baseline="-25000"/>
              <a:t>t-1</a:t>
            </a:r>
            <a:r>
              <a:rPr lang="en-US" sz="2000" i="1"/>
              <a:t>,</a:t>
            </a:r>
            <a:r>
              <a:rPr lang="en-US" sz="2000" i="1" baseline="-25000"/>
              <a:t>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i="1" baseline="-25000"/>
              <a:t>t-1</a:t>
            </a:r>
            <a:r>
              <a:rPr lang="en-US" sz="2000" i="1"/>
              <a:t>, u</a:t>
            </a:r>
            <a:r>
              <a:rPr lang="en-US" sz="2000" i="1" baseline="-25000"/>
              <a:t>t</a:t>
            </a:r>
            <a:r>
              <a:rPr lang="en-US" sz="2000" i="1"/>
              <a:t>, z</a:t>
            </a:r>
            <a:r>
              <a:rPr lang="en-US" sz="2000" i="1" baseline="-25000"/>
              <a:t>t</a:t>
            </a:r>
            <a:r>
              <a:rPr lang="en-US" sz="2000" i="1"/>
              <a:t>,</a:t>
            </a:r>
            <a:r>
              <a:rPr lang="en-US" sz="2000" i="1" baseline="-25000"/>
              <a:t> </a:t>
            </a:r>
            <a:r>
              <a:rPr lang="en-US" sz="2000" i="1"/>
              <a:t>m</a:t>
            </a:r>
            <a:r>
              <a:rPr lang="en-US" sz="2000"/>
              <a:t>):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 b="1"/>
              <a:t>Correction:</a:t>
            </a:r>
          </a:p>
          <a:p>
            <a:pPr marL="609600" indent="-609600">
              <a:lnSpc>
                <a:spcPct val="90000"/>
              </a:lnSpc>
              <a:buSzTx/>
              <a:buFontTx/>
              <a:buAutoNum type="arabicPeriod"/>
            </a:pPr>
            <a:endParaRPr lang="en-US" sz="2000" b="1">
              <a:latin typeface="Symbol" pitchFamily="18" charset="2"/>
            </a:endParaRP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endParaRPr lang="en-US" sz="240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  <a:p>
            <a:pPr marL="609600" indent="-609600">
              <a:lnSpc>
                <a:spcPct val="120000"/>
              </a:lnSpc>
              <a:buSzTx/>
              <a:buFontTx/>
              <a:buAutoNum type="arabicPeriod"/>
            </a:pPr>
            <a:r>
              <a:rPr lang="en-US" sz="2400"/>
              <a:t> </a:t>
            </a:r>
          </a:p>
        </p:txBody>
      </p:sp>
      <p:graphicFrame>
        <p:nvGraphicFramePr>
          <p:cNvPr id="1261571" name="Object 3"/>
          <p:cNvGraphicFramePr>
            <a:graphicFrameLocks noChangeAspect="1"/>
          </p:cNvGraphicFramePr>
          <p:nvPr/>
        </p:nvGraphicFramePr>
        <p:xfrm>
          <a:off x="1254125" y="5519738"/>
          <a:ext cx="2351088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4" name="Equation" r:id="rId4" imgW="1257120" imgH="228600" progId="Equation.3">
                  <p:embed/>
                </p:oleObj>
              </mc:Choice>
              <mc:Fallback>
                <p:oleObj name="Equation" r:id="rId4" imgW="125712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519738"/>
                        <a:ext cx="2351088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572" name="Object 4"/>
          <p:cNvGraphicFramePr>
            <a:graphicFrameLocks noChangeAspect="1"/>
          </p:cNvGraphicFramePr>
          <p:nvPr/>
        </p:nvGraphicFramePr>
        <p:xfrm>
          <a:off x="1254125" y="5992813"/>
          <a:ext cx="20415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5" name="Equation" r:id="rId6" imgW="1091880" imgH="253800" progId="Equation.3">
                  <p:embed/>
                </p:oleObj>
              </mc:Choice>
              <mc:Fallback>
                <p:oleObj name="Equation" r:id="rId6" imgW="1091880" imgH="253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5992813"/>
                        <a:ext cx="20415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573" name="Object 5"/>
          <p:cNvGraphicFramePr>
            <a:graphicFrameLocks noChangeAspect="1"/>
          </p:cNvGraphicFramePr>
          <p:nvPr/>
        </p:nvGraphicFramePr>
        <p:xfrm>
          <a:off x="1254125" y="2636838"/>
          <a:ext cx="41243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6" name="Equation" r:id="rId8" imgW="2933640" imgH="888840" progId="Equation.3">
                  <p:embed/>
                </p:oleObj>
              </mc:Choice>
              <mc:Fallback>
                <p:oleObj name="Equation" r:id="rId8" imgW="293364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2636838"/>
                        <a:ext cx="4124325" cy="125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574" name="Object 6"/>
          <p:cNvGraphicFramePr>
            <a:graphicFrameLocks noChangeAspect="1"/>
          </p:cNvGraphicFramePr>
          <p:nvPr/>
        </p:nvGraphicFramePr>
        <p:xfrm>
          <a:off x="1254125" y="1423988"/>
          <a:ext cx="361156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7" name="Equation" r:id="rId10" imgW="2577960" imgH="558720" progId="Equation.3">
                  <p:embed/>
                </p:oleObj>
              </mc:Choice>
              <mc:Fallback>
                <p:oleObj name="Equation" r:id="rId10" imgW="257796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423988"/>
                        <a:ext cx="361156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575" name="Object 7"/>
          <p:cNvGraphicFramePr>
            <a:graphicFrameLocks noChangeAspect="1"/>
          </p:cNvGraphicFramePr>
          <p:nvPr/>
        </p:nvGraphicFramePr>
        <p:xfrm>
          <a:off x="1254125" y="4465638"/>
          <a:ext cx="21621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8" name="Equation" r:id="rId12" imgW="1104840" imgH="241200" progId="Equation.3">
                  <p:embed/>
                </p:oleObj>
              </mc:Choice>
              <mc:Fallback>
                <p:oleObj name="Equation" r:id="rId12" imgW="110484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465638"/>
                        <a:ext cx="21621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576" name="Object 8"/>
          <p:cNvGraphicFramePr>
            <a:graphicFrameLocks noChangeAspect="1"/>
          </p:cNvGraphicFramePr>
          <p:nvPr/>
        </p:nvGraphicFramePr>
        <p:xfrm>
          <a:off x="1254125" y="4999038"/>
          <a:ext cx="16351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39" name="Equation" r:id="rId14" imgW="888840" imgH="241200" progId="Equation.3">
                  <p:embed/>
                </p:oleObj>
              </mc:Choice>
              <mc:Fallback>
                <p:oleObj name="Equation" r:id="rId14" imgW="888840" imgH="241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4999038"/>
                        <a:ext cx="16351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1577" name="Object 9"/>
          <p:cNvGraphicFramePr>
            <a:graphicFrameLocks noChangeAspect="1"/>
          </p:cNvGraphicFramePr>
          <p:nvPr/>
        </p:nvGraphicFramePr>
        <p:xfrm>
          <a:off x="1254125" y="3829050"/>
          <a:ext cx="13731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40" name="Equation" r:id="rId16" imgW="977760" imgH="482400" progId="Equation.3">
                  <p:embed/>
                </p:oleObj>
              </mc:Choice>
              <mc:Fallback>
                <p:oleObj name="Equation" r:id="rId16" imgW="977760" imgH="4824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3829050"/>
                        <a:ext cx="137318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1578" name="Text Box 10"/>
          <p:cNvSpPr txBox="1">
            <a:spLocks noChangeArrowheads="1"/>
          </p:cNvSpPr>
          <p:nvPr/>
        </p:nvSpPr>
        <p:spPr bwMode="auto">
          <a:xfrm>
            <a:off x="5060950" y="1603375"/>
            <a:ext cx="40147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Predicted measurement mean</a:t>
            </a:r>
          </a:p>
        </p:txBody>
      </p:sp>
      <p:sp>
        <p:nvSpPr>
          <p:cNvPr id="1261579" name="Text Box 11"/>
          <p:cNvSpPr txBox="1">
            <a:spLocks noChangeArrowheads="1"/>
          </p:cNvSpPr>
          <p:nvPr/>
        </p:nvSpPr>
        <p:spPr bwMode="auto">
          <a:xfrm>
            <a:off x="5041900" y="4479925"/>
            <a:ext cx="414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Pred. measurement covariance</a:t>
            </a:r>
          </a:p>
        </p:txBody>
      </p:sp>
      <p:sp>
        <p:nvSpPr>
          <p:cNvPr id="1261580" name="Text Box 12"/>
          <p:cNvSpPr txBox="1">
            <a:spLocks noChangeArrowheads="1"/>
          </p:cNvSpPr>
          <p:nvPr/>
        </p:nvSpPr>
        <p:spPr bwMode="auto">
          <a:xfrm>
            <a:off x="5070475" y="4994275"/>
            <a:ext cx="17732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Kalman gain</a:t>
            </a:r>
          </a:p>
        </p:txBody>
      </p:sp>
      <p:sp>
        <p:nvSpPr>
          <p:cNvPr id="1261581" name="Text Box 13"/>
          <p:cNvSpPr txBox="1">
            <a:spLocks noChangeArrowheads="1"/>
          </p:cNvSpPr>
          <p:nvPr/>
        </p:nvSpPr>
        <p:spPr bwMode="auto">
          <a:xfrm>
            <a:off x="5070475" y="5537200"/>
            <a:ext cx="20494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Updated mean</a:t>
            </a:r>
          </a:p>
        </p:txBody>
      </p:sp>
      <p:sp>
        <p:nvSpPr>
          <p:cNvPr id="1261582" name="Text Box 14"/>
          <p:cNvSpPr txBox="1">
            <a:spLocks noChangeArrowheads="1"/>
          </p:cNvSpPr>
          <p:nvPr/>
        </p:nvSpPr>
        <p:spPr bwMode="auto">
          <a:xfrm>
            <a:off x="5070475" y="6042025"/>
            <a:ext cx="270033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>
                <a:solidFill>
                  <a:schemeClr val="folHlink"/>
                </a:solidFill>
              </a:rPr>
              <a:t>Updated covariance</a:t>
            </a:r>
          </a:p>
        </p:txBody>
      </p:sp>
      <p:sp>
        <p:nvSpPr>
          <p:cNvPr id="1261583" name="Text Box 15"/>
          <p:cNvSpPr txBox="1">
            <a:spLocks noChangeArrowheads="1"/>
          </p:cNvSpPr>
          <p:nvPr/>
        </p:nvSpPr>
        <p:spPr bwMode="auto">
          <a:xfrm>
            <a:off x="5575300" y="2974975"/>
            <a:ext cx="36306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609600" indent="-609600"/>
            <a:r>
              <a:rPr lang="en-US" sz="2000"/>
              <a:t>Jacobian of </a:t>
            </a:r>
            <a:r>
              <a:rPr lang="en-US" sz="2000" i="1"/>
              <a:t>h</a:t>
            </a:r>
            <a:r>
              <a:rPr lang="en-US" sz="2000"/>
              <a:t> w.r.t location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585760" y="1963080"/>
              <a:ext cx="2908440" cy="774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4600" y="1954080"/>
                <a:ext cx="2930400" cy="79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ABC24-87E6-422F-8AD3-9F1987F55DF7}" type="slidenum">
              <a:rPr lang="en-US"/>
              <a:pPr/>
              <a:t>2</a:t>
            </a:fld>
            <a:endParaRPr lang="en-US"/>
          </a:p>
        </p:txBody>
      </p:sp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Kalman Filter Summary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36688"/>
            <a:ext cx="8410575" cy="4783137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</a:rPr>
              <a:t>Highly efficient</a:t>
            </a:r>
            <a:r>
              <a:rPr lang="en-US"/>
              <a:t>: Polynomial in measurement dimensionality </a:t>
            </a:r>
            <a:r>
              <a:rPr lang="en-US" i="1"/>
              <a:t>k</a:t>
            </a:r>
            <a:r>
              <a:rPr lang="en-US"/>
              <a:t> and state dimensionality </a:t>
            </a:r>
            <a:r>
              <a:rPr lang="en-US" i="1"/>
              <a:t>n</a:t>
            </a:r>
            <a:r>
              <a:rPr lang="en-US"/>
              <a:t>: </a:t>
            </a:r>
            <a:br>
              <a:rPr lang="en-US"/>
            </a:br>
            <a:r>
              <a:rPr lang="en-US"/>
              <a:t>             </a:t>
            </a:r>
            <a:r>
              <a:rPr lang="en-US" i="1"/>
              <a:t>O(k</a:t>
            </a:r>
            <a:r>
              <a:rPr lang="en-US" i="1" baseline="30000"/>
              <a:t>2.376</a:t>
            </a:r>
            <a:r>
              <a:rPr lang="en-US" i="1"/>
              <a:t> + n</a:t>
            </a:r>
            <a:r>
              <a:rPr lang="en-US" i="1" baseline="30000"/>
              <a:t>2</a:t>
            </a:r>
            <a:r>
              <a:rPr lang="en-US" i="1"/>
              <a:t>)</a:t>
            </a:r>
            <a:r>
              <a:rPr lang="en-US"/>
              <a:t> </a:t>
            </a:r>
          </a:p>
          <a:p>
            <a:pPr>
              <a:spcBef>
                <a:spcPct val="10000"/>
              </a:spcBef>
            </a:pPr>
            <a:endParaRPr lang="en-US"/>
          </a:p>
          <a:p>
            <a:pPr>
              <a:spcBef>
                <a:spcPct val="10000"/>
              </a:spcBef>
            </a:pPr>
            <a:r>
              <a:rPr lang="en-US">
                <a:solidFill>
                  <a:schemeClr val="folHlink"/>
                </a:solidFill>
              </a:rPr>
              <a:t>Optimal for linear Gaussian systems</a:t>
            </a:r>
            <a:r>
              <a:rPr lang="en-US"/>
              <a:t>!</a:t>
            </a:r>
          </a:p>
          <a:p>
            <a:pPr>
              <a:spcBef>
                <a:spcPct val="10000"/>
              </a:spcBef>
            </a:pPr>
            <a:endParaRPr lang="en-US"/>
          </a:p>
          <a:p>
            <a:pPr>
              <a:spcBef>
                <a:spcPct val="10000"/>
              </a:spcBef>
            </a:pPr>
            <a:r>
              <a:rPr lang="en-US"/>
              <a:t>Most robotics systems are </a:t>
            </a:r>
            <a:r>
              <a:rPr lang="en-US">
                <a:solidFill>
                  <a:schemeClr val="folHlink"/>
                </a:solidFill>
              </a:rPr>
              <a:t>nonlinear</a:t>
            </a:r>
            <a:r>
              <a:rPr lang="en-US"/>
              <a:t>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274200" y="2724120"/>
              <a:ext cx="5069160" cy="1015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4840" y="2715840"/>
                <a:ext cx="5086080" cy="10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distance, bearing, and correspondence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7F025-6DB2-4D9C-9C6F-490A273CDBD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1371600" y="2543175"/>
          <a:ext cx="381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0" name="Equation" r:id="rId4" imgW="190440" imgH="215640" progId="Equation.3">
                  <p:embed/>
                </p:oleObj>
              </mc:Choice>
              <mc:Fallback>
                <p:oleObj name="Equation" r:id="rId4" imgW="1904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43175"/>
                        <a:ext cx="381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2895600" y="3609975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1" name="Equation" r:id="rId6" imgW="126720" imgH="177480" progId="Equation.3">
                  <p:embed/>
                </p:oleObj>
              </mc:Choice>
              <mc:Fallback>
                <p:oleObj name="Equation" r:id="rId6" imgW="12672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609975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228600" y="6289675"/>
          <a:ext cx="43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2" name="Equation" r:id="rId8" imgW="215640" imgH="215640" progId="Equation.3">
                  <p:embed/>
                </p:oleObj>
              </mc:Choice>
              <mc:Fallback>
                <p:oleObj name="Equation" r:id="rId8" imgW="21564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289675"/>
                        <a:ext cx="431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685800" y="6276975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>
            <a:off x="794" y="5590381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 rot="-2700000">
            <a:off x="1333500" y="2162175"/>
            <a:ext cx="3124200" cy="2133600"/>
            <a:chOff x="5029200" y="2057400"/>
            <a:chExt cx="3124200" cy="2133600"/>
          </a:xfrm>
        </p:grpSpPr>
        <p:sp>
          <p:nvSpPr>
            <p:cNvPr id="22" name="Rectangle 21"/>
            <p:cNvSpPr/>
            <p:nvPr/>
          </p:nvSpPr>
          <p:spPr>
            <a:xfrm>
              <a:off x="5029200" y="2971800"/>
              <a:ext cx="1752600" cy="9144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867400" y="3429000"/>
              <a:ext cx="1371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>
              <a:off x="5182394" y="2742406"/>
              <a:ext cx="1371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5105400" y="3962400"/>
              <a:ext cx="5334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105400" y="2667000"/>
              <a:ext cx="5334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172200" y="2667000"/>
              <a:ext cx="5334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172200" y="3962400"/>
              <a:ext cx="533400" cy="228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543800" y="3427412"/>
              <a:ext cx="6096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2667000" y="3989387"/>
            <a:ext cx="13716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8"/>
          <p:cNvGraphicFramePr>
            <a:graphicFrameLocks noChangeAspect="1"/>
          </p:cNvGraphicFramePr>
          <p:nvPr/>
        </p:nvGraphicFramePr>
        <p:xfrm>
          <a:off x="346075" y="3292475"/>
          <a:ext cx="1066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3" name="Equation" r:id="rId10" imgW="533160" imgH="711000" progId="Equation.3">
                  <p:embed/>
                </p:oleObj>
              </mc:Choice>
              <mc:Fallback>
                <p:oleObj name="Equation" r:id="rId10" imgW="533160" imgH="711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075" y="3292475"/>
                        <a:ext cx="10668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/>
          <p:cNvSpPr/>
          <p:nvPr/>
        </p:nvSpPr>
        <p:spPr>
          <a:xfrm>
            <a:off x="6772955" y="236647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>
            <a:endCxn id="42" idx="3"/>
          </p:cNvCxnSpPr>
          <p:nvPr/>
        </p:nvCxnSpPr>
        <p:spPr bwMode="auto">
          <a:xfrm flipV="1">
            <a:off x="2598730" y="2496552"/>
            <a:ext cx="4196543" cy="146371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92302" name="Object 14"/>
          <p:cNvGraphicFramePr>
            <a:graphicFrameLocks noChangeAspect="1"/>
          </p:cNvGraphicFramePr>
          <p:nvPr/>
        </p:nvGraphicFramePr>
        <p:xfrm>
          <a:off x="7000640" y="1911100"/>
          <a:ext cx="86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4" name="Equation" r:id="rId12" imgW="431640" imgH="482400" progId="Equation.3">
                  <p:embed/>
                </p:oleObj>
              </mc:Choice>
              <mc:Fallback>
                <p:oleObj name="Equation" r:id="rId12" imgW="431640" imgH="4824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640" y="1911100"/>
                        <a:ext cx="863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2303" name="Object 15"/>
          <p:cNvGraphicFramePr>
            <a:graphicFrameLocks noChangeAspect="1"/>
          </p:cNvGraphicFramePr>
          <p:nvPr/>
        </p:nvGraphicFramePr>
        <p:xfrm>
          <a:off x="3509470" y="3022295"/>
          <a:ext cx="330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5" name="Equation" r:id="rId14" imgW="164880" imgH="241200" progId="Equation.3">
                  <p:embed/>
                </p:oleObj>
              </mc:Choice>
              <mc:Fallback>
                <p:oleObj name="Equation" r:id="rId14" imgW="164880" imgH="2412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470" y="3022295"/>
                        <a:ext cx="330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2304" name="Object 16"/>
          <p:cNvGraphicFramePr>
            <a:graphicFrameLocks noChangeAspect="1"/>
          </p:cNvGraphicFramePr>
          <p:nvPr/>
        </p:nvGraphicFramePr>
        <p:xfrm>
          <a:off x="4737100" y="2593975"/>
          <a:ext cx="304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6" name="Equation" r:id="rId16" imgW="152280" imgH="241200" progId="Equation.3">
                  <p:embed/>
                </p:oleObj>
              </mc:Choice>
              <mc:Fallback>
                <p:oleObj name="Equation" r:id="rId16" imgW="152280" imgH="2412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7100" y="2593975"/>
                        <a:ext cx="3048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2305" name="Object 17"/>
          <p:cNvGraphicFramePr>
            <a:graphicFrameLocks noChangeAspect="1"/>
          </p:cNvGraphicFramePr>
          <p:nvPr/>
        </p:nvGraphicFramePr>
        <p:xfrm>
          <a:off x="4572000" y="4339740"/>
          <a:ext cx="41910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77" name="Equation" r:id="rId18" imgW="2095200" imgH="838080" progId="Equation.3">
                  <p:embed/>
                </p:oleObj>
              </mc:Choice>
              <mc:Fallback>
                <p:oleObj name="Equation" r:id="rId18" imgW="2095200" imgH="83808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339740"/>
                        <a:ext cx="41910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" name="Ink 5"/>
              <p14:cNvContentPartPr/>
              <p14:nvPr/>
            </p14:nvContentPartPr>
            <p14:xfrm>
              <a:off x="2795400" y="3110040"/>
              <a:ext cx="4977720" cy="3708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86760" y="3103200"/>
                <a:ext cx="4993200" cy="372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C11A-5867-4F89-AE24-6DDC9CF2E349}" type="slidenum">
              <a:rPr lang="en-US"/>
              <a:pPr/>
              <a:t>4</a:t>
            </a:fld>
            <a:endParaRPr lang="en-US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Dynamic Systems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Most realistic robotic problems involve nonlinear functions</a:t>
            </a:r>
          </a:p>
        </p:txBody>
      </p:sp>
      <p:graphicFrame>
        <p:nvGraphicFramePr>
          <p:cNvPr id="1249284" name="Object 4"/>
          <p:cNvGraphicFramePr>
            <a:graphicFrameLocks noChangeAspect="1"/>
          </p:cNvGraphicFramePr>
          <p:nvPr/>
        </p:nvGraphicFramePr>
        <p:xfrm>
          <a:off x="1130300" y="2795588"/>
          <a:ext cx="273843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2" name="Equation" r:id="rId4" imgW="888840" imgH="228600" progId="Equation.3">
                  <p:embed/>
                </p:oleObj>
              </mc:Choice>
              <mc:Fallback>
                <p:oleObj name="Equation" r:id="rId4" imgW="88884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795588"/>
                        <a:ext cx="2738438" cy="7064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285" name="Object 5"/>
          <p:cNvGraphicFramePr>
            <a:graphicFrameLocks noChangeAspect="1"/>
          </p:cNvGraphicFramePr>
          <p:nvPr/>
        </p:nvGraphicFramePr>
        <p:xfrm>
          <a:off x="1150938" y="4090988"/>
          <a:ext cx="18764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03" name="Equation" r:id="rId6" imgW="609480" imgH="228600" progId="Equation.3">
                  <p:embed/>
                </p:oleObj>
              </mc:Choice>
              <mc:Fallback>
                <p:oleObj name="Equation" r:id="rId6" imgW="60948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4090988"/>
                        <a:ext cx="1876425" cy="70643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4008240" y="2561400"/>
              <a:ext cx="3603240" cy="1917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03200" y="2549520"/>
                <a:ext cx="3615480" cy="193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CC11A-5867-4F89-AE24-6DDC9CF2E349}" type="slidenum">
              <a:rPr lang="en-US"/>
              <a:pPr/>
              <a:t>5</a:t>
            </a:fld>
            <a:endParaRPr lang="en-US"/>
          </a:p>
        </p:txBody>
      </p:sp>
      <p:sp>
        <p:nvSpPr>
          <p:cNvPr id="124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Nonlinear Dynamic Systems</a:t>
            </a:r>
          </a:p>
        </p:txBody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localization with landmarks</a:t>
            </a:r>
            <a:endParaRPr lang="en-US" dirty="0"/>
          </a:p>
        </p:txBody>
      </p:sp>
      <p:graphicFrame>
        <p:nvGraphicFramePr>
          <p:cNvPr id="1294340" name="Object 2"/>
          <p:cNvGraphicFramePr>
            <a:graphicFrameLocks noChangeAspect="1"/>
          </p:cNvGraphicFramePr>
          <p:nvPr/>
        </p:nvGraphicFramePr>
        <p:xfrm>
          <a:off x="1996281" y="1986995"/>
          <a:ext cx="5151437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58" name="Equation" r:id="rId4" imgW="2234880" imgH="939600" progId="Equation.3">
                  <p:embed/>
                </p:oleObj>
              </mc:Choice>
              <mc:Fallback>
                <p:oleObj name="Equation" r:id="rId4" imgW="2234880" imgH="939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281" y="1986995"/>
                        <a:ext cx="5151437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4341" name="Object 5"/>
          <p:cNvGraphicFramePr>
            <a:graphicFrameLocks noChangeAspect="1"/>
          </p:cNvGraphicFramePr>
          <p:nvPr/>
        </p:nvGraphicFramePr>
        <p:xfrm>
          <a:off x="2222500" y="4415635"/>
          <a:ext cx="4699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359" name="Equation" r:id="rId6" imgW="2349360" imgH="990360" progId="Equation.3">
                  <p:embed/>
                </p:oleObj>
              </mc:Choice>
              <mc:Fallback>
                <p:oleObj name="Equation" r:id="rId6" imgW="2349360" imgH="9903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4415635"/>
                        <a:ext cx="4699000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7213320" y="1506960"/>
              <a:ext cx="1621800" cy="127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5760" y="1499040"/>
                <a:ext cx="1636920" cy="1292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7E5E5-1FBB-4F7A-8240-76430E80993A}" type="slidenum">
              <a:rPr lang="en-US"/>
              <a:pPr/>
              <a:t>6</a:t>
            </a:fld>
            <a:endParaRPr lang="en-US"/>
          </a:p>
        </p:txBody>
      </p:sp>
      <p:sp>
        <p:nvSpPr>
          <p:cNvPr id="125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2913"/>
            <a:ext cx="8424863" cy="579437"/>
          </a:xfrm>
        </p:spPr>
        <p:txBody>
          <a:bodyPr/>
          <a:lstStyle/>
          <a:p>
            <a:r>
              <a:rPr lang="en-US" sz="3200"/>
              <a:t>Linearity Assumption Revisited</a:t>
            </a:r>
          </a:p>
        </p:txBody>
      </p:sp>
      <p:pic>
        <p:nvPicPr>
          <p:cNvPr id="1250307" name="Picture 3" descr="ekf-linFu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0288" y="1317625"/>
            <a:ext cx="4562475" cy="42227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71520" y="1156320"/>
              <a:ext cx="8041320" cy="4528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2880" y="1145160"/>
                <a:ext cx="8057520" cy="455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AE00-973B-4ACF-A26F-B5F2B68F617C}" type="slidenum">
              <a:rPr lang="en-US"/>
              <a:pPr/>
              <a:t>7</a:t>
            </a:fld>
            <a:endParaRPr lang="en-US"/>
          </a:p>
        </p:txBody>
      </p:sp>
      <p:sp>
        <p:nvSpPr>
          <p:cNvPr id="125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Non-linear Function</a:t>
            </a:r>
          </a:p>
        </p:txBody>
      </p:sp>
      <p:pic>
        <p:nvPicPr>
          <p:cNvPr id="1251331" name="Picture 3" descr="ekf-fu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8280" y="1380240"/>
              <a:ext cx="7840800" cy="4056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" y="1367640"/>
                <a:ext cx="7863840" cy="4080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D90B9-25E1-4351-BD58-499A4BE1916A}" type="slidenum">
              <a:rPr lang="en-US"/>
              <a:pPr/>
              <a:t>8</a:t>
            </a:fld>
            <a:endParaRPr lang="en-US"/>
          </a:p>
        </p:txBody>
      </p:sp>
      <p:sp>
        <p:nvSpPr>
          <p:cNvPr id="125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Linearization (1)</a:t>
            </a:r>
          </a:p>
        </p:txBody>
      </p:sp>
      <p:pic>
        <p:nvPicPr>
          <p:cNvPr id="1252355" name="Picture 3" descr="ekf-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12760" y="1533600"/>
              <a:ext cx="8749800" cy="3844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00" y="1521720"/>
                <a:ext cx="8771040" cy="386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345F-031D-4860-9492-DFA8C9355EA5}" type="slidenum">
              <a:rPr lang="en-US"/>
              <a:pPr/>
              <a:t>9</a:t>
            </a:fld>
            <a:endParaRPr lang="en-US"/>
          </a:p>
        </p:txBody>
      </p:sp>
      <p:sp>
        <p:nvSpPr>
          <p:cNvPr id="125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EKF Linearization (2) </a:t>
            </a:r>
          </a:p>
        </p:txBody>
      </p:sp>
      <p:pic>
        <p:nvPicPr>
          <p:cNvPr id="1253379" name="Picture 3" descr="ekf-li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0763" y="1317625"/>
            <a:ext cx="4562475" cy="42227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4760" y="1104840"/>
              <a:ext cx="8211600" cy="4994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6120" y="1093320"/>
                <a:ext cx="8229240" cy="5018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-kalman">
  <a:themeElements>
    <a:clrScheme name="">
      <a:dk1>
        <a:srgbClr val="000000"/>
      </a:dk1>
      <a:lt1>
        <a:srgbClr val="FFFFFF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FFFFF"/>
      </a:accent3>
      <a:accent4>
        <a:srgbClr val="000000"/>
      </a:accent4>
      <a:accent5>
        <a:srgbClr val="FFFFFF"/>
      </a:accent5>
      <a:accent6>
        <a:srgbClr val="C8C8C8"/>
      </a:accent6>
      <a:hlink>
        <a:srgbClr val="CC3300"/>
      </a:hlink>
      <a:folHlink>
        <a:srgbClr val="0033CC"/>
      </a:folHlink>
    </a:clrScheme>
    <a:fontScheme name="07-kalma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609600" marR="0" indent="-6096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7-kalma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7-kalma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kalma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7-kalma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07-kalman</Template>
  <TotalTime>11663</TotalTime>
  <Words>289</Words>
  <Application>Microsoft Office PowerPoint</Application>
  <PresentationFormat>On-screen Show (4:3)</PresentationFormat>
  <Paragraphs>126</Paragraphs>
  <Slides>18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Symbol</vt:lpstr>
      <vt:lpstr>Times New Roman</vt:lpstr>
      <vt:lpstr>Verdana</vt:lpstr>
      <vt:lpstr>07-kalman</vt:lpstr>
      <vt:lpstr>Equation</vt:lpstr>
      <vt:lpstr>Extended Kalman Filter</vt:lpstr>
      <vt:lpstr>Kalman Filter Summary</vt:lpstr>
      <vt:lpstr>Landmark Measurements</vt:lpstr>
      <vt:lpstr>Nonlinear Dynamic Systems</vt:lpstr>
      <vt:lpstr>Nonlinear Dynamic Systems</vt:lpstr>
      <vt:lpstr>Linearity Assumption Revisited</vt:lpstr>
      <vt:lpstr>Non-linear Function</vt:lpstr>
      <vt:lpstr>EKF Linearization (1)</vt:lpstr>
      <vt:lpstr>EKF Linearization (2) </vt:lpstr>
      <vt:lpstr>EKF Linearization (3)</vt:lpstr>
      <vt:lpstr>Taylor Series</vt:lpstr>
      <vt:lpstr>EKF Linearization: First Order Taylor Series Expansion</vt:lpstr>
      <vt:lpstr>EKF Algorithm </vt:lpstr>
      <vt:lpstr>Localization</vt:lpstr>
      <vt:lpstr>Landmark-based Localization</vt:lpstr>
      <vt:lpstr>Revisit omnibot example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Mobile Robotics</dc:title>
  <dc:creator>burton</dc:creator>
  <cp:lastModifiedBy>burton</cp:lastModifiedBy>
  <cp:revision>71</cp:revision>
  <dcterms:created xsi:type="dcterms:W3CDTF">2005-01-19T23:33:42Z</dcterms:created>
  <dcterms:modified xsi:type="dcterms:W3CDTF">2018-03-13T18:37:59Z</dcterms:modified>
</cp:coreProperties>
</file>